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5" r:id="rId2"/>
    <p:sldId id="53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CEFEAF-E9D7-CA99-D9C9-006CB9671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49F9046E-CA26-E875-D6B9-65DC5E75B947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福井県の場所を示すイラスト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998CC67-B845-37FF-DB23-7BFD7BAB0BDC}"/>
              </a:ext>
            </a:extLst>
          </p:cNvPr>
          <p:cNvGrpSpPr>
            <a:grpSpLocks noChangeAspect="1"/>
          </p:cNvGrpSpPr>
          <p:nvPr/>
        </p:nvGrpSpPr>
        <p:grpSpPr>
          <a:xfrm>
            <a:off x="3709669" y="4040499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A94C7698-1B1D-7259-9B22-53A0D9600262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73F7B6B2-6C6C-A0BE-F995-0F1469E0DBFA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5C8AA3DB-7FCD-A9D1-9C0A-838AB2E28B6F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A18A606F-E6C2-38D5-2302-E08438CC8093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99EB764F-1EA0-B2F3-A4DA-BFE081EF1ED0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E30D084A-CCC8-76E4-A9DC-CBCB3E0F6A5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63EBE3D4-AF83-9B79-97B9-1BE5711BAD9F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F9EFE9A9-9C13-4BC4-7C30-0ADB2AFD39FC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D845D6E9-06A3-12CE-1E0E-907619E9249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E1DF3465-1174-1132-BF08-60BFB8A93939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EE891BCE-59A1-3A99-91AF-5F5D26A33343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DB2E8696-DD35-49F8-C037-BAD0AEA66CA3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410FF480-B397-64C5-F06F-F1EBA2AAE16B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594C0747-C8DA-35FB-C47C-2364C432BD51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B3A77F60-1CA0-89AE-06D1-3D420EF583FF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1DDA5963-D266-48EB-F2F4-BBD95B4F5943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7D3F3792-34DC-6C5A-6F8E-31B3FEC311CA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6FC15CB4-264D-3618-6D32-5D510CA507C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7C14CA81-EB22-22E7-BAD8-B4C052CE7A3F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3455B5D5-A63B-3D76-4AF4-DDDEF452FB5D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545BF1E8-BF42-6054-781D-9077DF625DC1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2A9B4993-169F-55B8-1C21-33F7920FB2FC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A2A24744-826C-26EB-559A-4ED69F1F76B0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0997C5A9-67EF-6815-0862-2AF4DAB02691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96079782-37C7-F9B8-9E34-74D0731BE5BE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07C0C4AB-3344-F7E6-1BDA-730A994D234E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B56C2BC3-9959-4183-633B-20938BC1C5F0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57690CC6-DCB8-3C58-7AD9-D32752A6B0C1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EC26E401-7E97-75AA-41E1-F689BC2E6DD7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0EEC1668-A037-241D-8609-808DF16980EA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5608AD50-E6DE-5A23-2D1F-506C7E08CCD9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37B51CED-4B0D-2146-178A-8F24B0278EE7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696AA615-025E-21A7-D312-97D3F2365AD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4E56432D-3F6C-3FC9-FF9A-CE612EAE399E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FD9C35FE-D927-47E8-F97E-BBBF44C8F348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0C04862A-BF63-DE34-F27E-48E73B5283DC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B4136B34-A6FC-B020-42E8-D8748D6D4A1D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B83947DE-8971-935F-0C38-C32CAA257FBB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754D79C8-3877-7C36-4115-C87396CD8B3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A894DD25-2F6A-5545-8655-B1F01C88CAD6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C3A6CD87-1A23-4E77-8BB8-4B7438093D33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F0A7A60F-0D84-5634-D791-8640E862F317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9771D1AD-47E7-0E90-22B3-73D3FC0D6933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BF7CA1B1-24A5-E930-A34B-511E51B64178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F655192F-7935-A04E-A373-C4D9E9E5EAD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68309723-FAFE-F16F-65C4-94106AB0D156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02875691-A39B-504D-4E42-39445497937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75CB7076-638A-ECCA-8A8F-0F84D2D46B59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EC5A717A-EFC6-FDD3-B531-3F52DAF6CC9E}"/>
                </a:ext>
              </a:extLst>
            </p:cNvPr>
            <p:cNvSpPr/>
            <p:nvPr/>
          </p:nvSpPr>
          <p:spPr>
            <a:xfrm>
              <a:off x="4948238" y="4210050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C5D31689-EE4C-1E05-E4D6-D830F191046D}"/>
                </a:ext>
              </a:extLst>
            </p:cNvPr>
            <p:cNvSpPr txBox="1"/>
            <p:nvPr/>
          </p:nvSpPr>
          <p:spPr>
            <a:xfrm>
              <a:off x="4778403" y="4002088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0CF994C-D87B-847E-56D9-2ABF32A2D068}"/>
              </a:ext>
            </a:extLst>
          </p:cNvPr>
          <p:cNvGrpSpPr>
            <a:grpSpLocks noChangeAspect="1"/>
          </p:cNvGrpSpPr>
          <p:nvPr/>
        </p:nvGrpSpPr>
        <p:grpSpPr>
          <a:xfrm>
            <a:off x="3672266" y="1179767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224934DB-8D25-6C46-2613-840B5BA8ED02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8615813A-7E19-A65C-C4D9-2DD3F0A2DF2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A83168A4-2E9D-21C9-BEB4-69355780B46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91515DE0-2F00-4FE1-2E8E-7581495922F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B2D90791-2121-06E6-FA53-D9542536778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AAD772E2-E622-51BE-EF21-D75EF6259F6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6F73778B-AA8A-1027-FC63-547B48489C6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715284D9-A332-CC76-D5DE-3BC12AF9047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5234489E-815F-F78C-87A0-55429AB5299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25FB559D-CEC5-0B30-2E44-E1571F71232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59FFC772-F81E-7213-E25D-34DE51749DA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375A2C74-291C-4A3B-AED2-C372CEF2B7C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835F7326-B887-B45C-9D8C-BDBFF106E38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C9975D2B-98AA-54F1-0A90-4E47777BE55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236813C6-A196-2027-243A-D76DB64D4D9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27F1B763-CEED-0D07-C5A3-82431217733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C97F6753-0F44-0FF3-01F6-B4783896A28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0DC9CEEE-0F5F-E4E5-50E3-67C08C101FF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0C693286-DBB5-B87C-834C-2D08E69F991D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9E8FD9D2-F4A9-6081-7C56-C68823F92DB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3419AD3E-B1D3-CB6E-D1B5-C352899F8D8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FF8837B6-5DC2-11DC-380B-536A3CFF0CBE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44C2308B-3376-DC1C-D39C-8896B66FB46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B5476876-9030-8A8E-F935-BAF59B7CF9C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CCFDEE1-8D58-F081-065D-5A0878CD552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4F338B08-9434-2A33-C5F3-D7CF5D43EA2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BC15912B-B156-FB9F-0D0A-4AE8680E0EB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33B28DCA-8A53-9E96-6D1F-2E71DFAFE40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D262723E-D384-4D31-915F-2241F0AEC12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0AABF4EA-9412-F5F5-571D-02985FFB2DF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1A8D357C-0868-EA81-8FE2-A9C6F1E72F8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7C66544E-2E3D-354D-ED21-893FD4286D3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58A3DC7D-272A-9052-52CC-C3AA98C78CC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E8277A8F-1DC4-219F-1E2D-13B7E4D0354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6E226A03-CFF2-F00B-6EA7-08CB243859F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4F1610E8-553F-D949-0686-4CCF68FB8CD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FCD1F564-2B01-C06D-C23D-BA4EA256206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77DA8245-764E-737D-14F0-E46E77D4857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18E0284D-9107-E0D1-325A-8E7C4FBA61B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826E1BD2-A17E-351D-4B5A-E8E282B5631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019CFD72-2A27-ADAC-5ACC-7397E2CE64A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BB8AB10A-22C7-7C7F-C5BD-1695FC12857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878B898D-78A1-8AD3-37CD-135769F6979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087404F0-E947-E529-E9FE-F7191C6E1DB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ACFDA818-09C4-A64B-E0C4-5FB45DF90B6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33C5D755-CE23-C514-A31E-5D94284A674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0518A8D9-AC45-1CD9-A8AE-7C7F9AAD7B6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288571F9-87A5-EF3A-5D0B-1EDD8252334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F6171A87-BC9A-3A0A-4F36-C17C82D9BF7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5DBEDDA6-6F1A-8902-71CC-AF772F56C0BB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CA19B1F0-4BE7-8A5F-4360-74FCA100419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0C8E8B4B-8C2A-99E4-AFDC-7835A7E520B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35FC5870-E9BC-B309-B519-981350CF37E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85CB79DD-82A2-6A50-D421-30BFAFB53B83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F7101E49-B9AC-0AAE-77CC-10D66DBD539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A0603537-31A9-9A38-0672-4F62F5A25DF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8D93DBBA-BF74-3FBD-6AE9-3DBE1BD9179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C1ACC514-9EB0-DBAA-14F4-584E75E4160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F3075853-2D11-24CF-4B4A-C80246404E9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E67E3334-93B1-0BFA-89E6-BB9813724ED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F79E2DEC-D250-77C6-099D-F95A30D5041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4D699B89-83B2-4194-244D-0FDE87BDA82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37E59A21-F929-C507-4F15-E23F411A869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CD290154-FB0C-B7AB-28E8-03B48BBAAB8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78055A7E-5876-2E76-1536-7CB24414FB5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F7E03ED7-6996-FCB5-37EF-5D525BA27B3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82677371-8941-ABBE-5BAD-E18ECFE99EA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EC697DBE-DFEF-C6D7-39C2-080B377AACF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C41A7870-E814-28DD-6E24-B17969A6789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26767320-D8B4-23E2-086D-06AF2E76F18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4C290CC0-11EA-3E1A-4BAF-95510613F8CF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87684E98-83EA-ECEF-1AF1-0E94FA349E0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6590C8BD-7A53-77F2-85AB-EF8B52B1B6F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C85C9802-9994-3A05-7A48-C06F1448CB5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2ACF88B6-6681-F6F6-906C-8B5A0EE6E51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9217AE0C-8160-5E05-9151-69F0D6C6067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EEF52B25-E239-0578-C81F-CC62948F221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4C0BD162-C664-8B33-0ED9-384D7806E79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C059AC2D-7961-9782-F449-9B839AB737B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00268F19-F036-1532-454F-AAD52189745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E4D2AA80-FF4A-2B83-521A-79AFDDAE722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6FE62FE4-B929-44B4-9B00-D0607A453CD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CD9A367F-BB2C-4002-606F-ACFAFD8C2E4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3E12B099-B674-CA48-B09B-5A076030171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94474440-B2DF-2B8E-1064-6FB5C6C3A9C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EA33B439-77F3-B03A-E725-561C21DF92C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4B07D3EA-67F0-3A60-67BA-CED5C4AB3A2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3FE83BB9-E9DF-B1ED-7778-DCFDDFEB249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0158684B-EBCF-C2B1-9090-367FF34EBE8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5C750AF2-E674-F5BB-3C0A-CE782B6E05B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7EFB1FD6-B17D-4751-D065-9F9F4614657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645F35AA-2145-AE5C-BF91-5766476B844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0DBED58C-3A03-D44B-254B-53F72D8D7CC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2782C915-2C80-C1EE-2E1F-11440969D08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A0B11B5D-5555-7C73-88EB-5EF1870ED0A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CD7B57C4-4C54-6214-6CEF-ADE41767DF1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EA62AADA-ED62-500E-0777-FCA9617F863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2400F3E0-880C-8AB1-2AE2-C694ED6E6FE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312FC911-2BF2-4132-886F-DC5F23B46CA0}"/>
                </a:ext>
              </a:extLst>
            </p:cNvPr>
            <p:cNvCxnSpPr>
              <a:cxnSpLocks/>
            </p:cNvCxnSpPr>
            <p:nvPr/>
          </p:nvCxnSpPr>
          <p:spPr>
            <a:xfrm>
              <a:off x="4989513" y="2112168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04014D51-4DF7-2C94-FD53-1CB72BC95D11}"/>
                </a:ext>
              </a:extLst>
            </p:cNvPr>
            <p:cNvSpPr txBox="1"/>
            <p:nvPr/>
          </p:nvSpPr>
          <p:spPr>
            <a:xfrm>
              <a:off x="4780756" y="1906587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C4C7635-3DFF-76CD-010D-A2102ED7987D}"/>
              </a:ext>
            </a:extLst>
          </p:cNvPr>
          <p:cNvGrpSpPr>
            <a:grpSpLocks noChangeAspect="1"/>
          </p:cNvGrpSpPr>
          <p:nvPr/>
        </p:nvGrpSpPr>
        <p:grpSpPr>
          <a:xfrm>
            <a:off x="788161" y="4072249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699ED25B-EC76-60DE-F2CC-3FBBD3692626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3FD45C32-B2EB-F804-FC38-398D1CAAF576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CCFF6231-5485-4EE0-ED57-51841BB3875A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D8E03C91-4A25-F39E-F8DF-1A970E612913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5E9D9B9E-F9D4-66ED-B233-C1425D834DE0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D8416174-A08E-A79D-AA58-EDAB57C92974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056D3C35-62CB-D630-6F34-FDDA289F7168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126ECFE8-CD0F-F5D0-8C3D-E51C3F19B367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855EF9B9-7602-15D6-3887-B5914E8C015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96BC683D-3025-B1EB-82FB-B7CFA385E5B3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D70C6FF0-0B1E-DE82-783A-13AAA468CAC7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32429DC6-9519-47B5-EB3C-11395E30E43A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AE050AA0-8C66-B797-480E-9666B681088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437BB391-82F2-2505-6017-389B15AC3A76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77DA23BD-0745-158B-205B-9BB44DF52326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50D288F5-D01D-F874-A854-9C8A40FD6F1F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FA3F8D97-B020-8B03-5CA4-E20C6A3B9DBD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30862123-29BC-5CF4-4017-F0C7328C9B2B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EAB173E5-8921-18B4-057D-A14ADCC7AACB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F41769DB-C463-6185-037A-ADFD215B933D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A166397F-A83B-153F-E475-8A0F7DC2638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29A51A3E-5EB6-5E99-186D-7CA8AE3B2360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08372DD8-5F0F-7F47-62C0-19786E32A824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CE84B3B6-E586-F43A-2218-9FD475107FC4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6A759396-8D81-1E99-B8BF-C5DEA3F9BE90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5FDDA8EF-7B35-C56B-95EB-1C284D118A85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6B3D5F06-D83D-31D5-6D92-7621A596B9EC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C9F8E796-AEDE-46F8-8695-D5D7F8E7F135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9BBE3B81-D335-064C-E68D-2B103DC4F87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44246632-ED92-99A8-9C4C-32FA088F02C1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EAEF1933-69EA-F136-6CD4-A59997F9AAA7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ACE48C15-A12E-5BAF-03EA-C3C4BF794703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523CB3D9-74F9-E8B1-6715-BA5C785F5A7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90215B3C-496C-B084-4251-6AB04050DE1D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94C4570F-0746-66E4-FCDD-D9D726F48A19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23138DD3-FBBD-9C3D-EAE2-53D0DBE36075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163B892F-6124-7D28-40DE-7B0834AF89BE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8BD853D0-E934-C6A2-87F9-158BE0B32B5C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8A5A3458-223E-55A8-D28E-E8645B2FBDB6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3A948446-1F77-2533-E9D3-568D9EC98151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9BA36A84-E272-8D6D-6EC8-3E788D98C8AB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F7FD6C93-194C-DCEA-8CDC-7B03E921214E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B59B8AFE-7073-AF68-3E39-F5ACBEE2A2E3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DE93D8DA-EA44-5E23-7704-98574DB3EA05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7FFC269A-C6CA-67F2-22C1-A1806E9969D4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CF75783C-4F6D-937E-1FEE-EB6F3840F350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B752819B-DE5D-DB30-68AB-D055A6FBDAD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53F303B0-BD17-83FE-1E3C-81EF8C8B499D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4048CD7E-0234-DC25-8C54-98E565D84820}"/>
                </a:ext>
              </a:extLst>
            </p:cNvPr>
            <p:cNvCxnSpPr>
              <a:cxnSpLocks/>
            </p:cNvCxnSpPr>
            <p:nvPr/>
          </p:nvCxnSpPr>
          <p:spPr>
            <a:xfrm>
              <a:off x="2613025" y="4294072"/>
              <a:ext cx="0" cy="384175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4EE0556B-CF36-43D2-CDE1-038FA9EC313B}"/>
                </a:ext>
              </a:extLst>
            </p:cNvPr>
            <p:cNvSpPr txBox="1"/>
            <p:nvPr/>
          </p:nvSpPr>
          <p:spPr>
            <a:xfrm>
              <a:off x="2309095" y="407924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福井県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498C6C44-E804-0519-0997-419EB185D40E}"/>
              </a:ext>
            </a:extLst>
          </p:cNvPr>
          <p:cNvGrpSpPr>
            <a:grpSpLocks noChangeAspect="1"/>
          </p:cNvGrpSpPr>
          <p:nvPr/>
        </p:nvGrpSpPr>
        <p:grpSpPr>
          <a:xfrm>
            <a:off x="6607682" y="1165480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BD4F9738-AA0E-DD1D-0FA3-11B61C4A71E5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FA072ADA-7553-C77D-BE71-09AA43BD98D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2D00C1D2-4C84-315A-86B9-92F57EE60EF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6B786863-90ED-7A29-9E2E-35F824FE415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928AF13C-57CF-379C-8A84-0BD45B845CA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AEAD19E0-50E3-06D9-DDFD-22930C70F85B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43B2CA0C-95F2-90E5-D0F9-FAE64B23CC3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572E4B77-A951-4163-DC34-DB72B0D20FF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85D91CF7-5E51-AD7C-9055-BBD88198D4D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76BB8BC5-8769-6364-C1A2-A16A849D66A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446DAB2C-2987-05BE-F671-D857A22E667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F453205F-4688-2C4C-0F8A-E63BC03ACCAB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2247CFB2-E90F-D36B-B1F6-80797184FC6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D828DE07-8670-5BF1-B0D3-F0BE7DACCDF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50F6E31D-9022-4AF9-EC36-FA5B82477C7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020293AA-9087-831E-7469-FAD61BB2984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03664958-1F6C-B413-8274-2AADE524079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67C5208A-27FE-B834-E2FF-E75982D403F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BAE5BB3B-2B05-D3C2-FE00-4D2FFB65C5C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965BAEDB-629E-BF50-3F9C-6562EB08C04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76812C0E-500F-59AC-6BCE-F1C96F681B0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DEC6BD2B-1614-8F0E-4B1B-B3AD71912CF7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96241859-520C-B2A2-DC0B-E0A05FB48F0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76B9824E-C0CD-2D12-6194-C2DDBEDD4AE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ACDAC9D0-A054-8D72-84F1-12DD665BECA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E4E951CB-DC92-8EF9-85FD-9B90D18E821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01A326AD-3298-C77A-F6DA-7896B475A94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BE2A8A0C-E884-1039-6A6F-AF2E19390EA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CF435F6E-4C17-AD35-B6A8-D276ACDFD66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2AFB0787-001A-4B2E-4726-3184E5FFCD8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8B638D9A-7828-AA90-983D-6A3CB374A06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43929405-BADC-97FA-AE66-941DEE13D12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00112479-3392-367E-6B5B-AC67C1729DC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4E164389-557D-76D8-F06D-54426F9C857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376EE202-273F-C741-6934-0C3B1B4DCBC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EF1D52F1-F79E-9E87-3DEE-D6892589FC59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580453F6-6CB6-95ED-21E3-2690194CF59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B407C58C-6C69-0348-7C18-0662C30C652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163A59CB-811F-D96B-E237-BB1B072C6016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1D23F8F4-596D-6E27-C497-94B34AEAF8C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BF2F1728-00FB-A613-265B-E406B5A6B247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5EA90AF1-777C-FBDD-2154-D86C454D84D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658ED441-1B85-002A-703E-4405CBA4D9C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7A8FBA9D-9CB2-26EF-B8F4-9C43DFA8D55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01002A81-8542-7BF5-2889-6CD9AB7D9FF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96932765-D872-1233-2A15-C124E08BBB3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73FAA59C-D041-0C21-3EFF-B11292DA2EA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9C617FBE-C388-7F53-CE54-0FA452B35A2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666B3BA-10CF-327D-111D-1920EF51DC9B}"/>
                </a:ext>
              </a:extLst>
            </p:cNvPr>
            <p:cNvSpPr/>
            <p:nvPr/>
          </p:nvSpPr>
          <p:spPr>
            <a:xfrm>
              <a:off x="7322073" y="2309174"/>
              <a:ext cx="119464" cy="77954"/>
            </a:xfrm>
            <a:custGeom>
              <a:avLst/>
              <a:gdLst>
                <a:gd name="connsiteX0" fmla="*/ 2374970 w 4271086"/>
                <a:gd name="connsiteY0" fmla="*/ 0 h 3525463"/>
                <a:gd name="connsiteX1" fmla="*/ 2380440 w 4271086"/>
                <a:gd name="connsiteY1" fmla="*/ 38876 h 3525463"/>
                <a:gd name="connsiteX2" fmla="*/ 2706660 w 4271086"/>
                <a:gd name="connsiteY2" fmla="*/ 203892 h 3525463"/>
                <a:gd name="connsiteX3" fmla="*/ 2792384 w 4271086"/>
                <a:gd name="connsiteY3" fmla="*/ 499166 h 3525463"/>
                <a:gd name="connsiteX4" fmla="*/ 3535334 w 4271086"/>
                <a:gd name="connsiteY4" fmla="*/ 518216 h 3525463"/>
                <a:gd name="connsiteX5" fmla="*/ 4001474 w 4271086"/>
                <a:gd name="connsiteY5" fmla="*/ 803864 h 3525463"/>
                <a:gd name="connsiteX6" fmla="*/ 4018458 w 4271086"/>
                <a:gd name="connsiteY6" fmla="*/ 808090 h 3525463"/>
                <a:gd name="connsiteX7" fmla="*/ 4017536 w 4271086"/>
                <a:gd name="connsiteY7" fmla="*/ 836708 h 3525463"/>
                <a:gd name="connsiteX8" fmla="*/ 4040160 w 4271086"/>
                <a:gd name="connsiteY8" fmla="*/ 1156392 h 3525463"/>
                <a:gd name="connsiteX9" fmla="*/ 4268760 w 4271086"/>
                <a:gd name="connsiteY9" fmla="*/ 1499292 h 3525463"/>
                <a:gd name="connsiteX10" fmla="*/ 3878234 w 4271086"/>
                <a:gd name="connsiteY10" fmla="*/ 1870766 h 3525463"/>
                <a:gd name="connsiteX11" fmla="*/ 2830484 w 4271086"/>
                <a:gd name="connsiteY11" fmla="*/ 1851716 h 3525463"/>
                <a:gd name="connsiteX12" fmla="*/ 2592360 w 4271086"/>
                <a:gd name="connsiteY12" fmla="*/ 2299392 h 3525463"/>
                <a:gd name="connsiteX13" fmla="*/ 2249460 w 4271086"/>
                <a:gd name="connsiteY13" fmla="*/ 2194616 h 3525463"/>
                <a:gd name="connsiteX14" fmla="*/ 2297084 w 4271086"/>
                <a:gd name="connsiteY14" fmla="*/ 2689916 h 3525463"/>
                <a:gd name="connsiteX15" fmla="*/ 2097060 w 4271086"/>
                <a:gd name="connsiteY15" fmla="*/ 2708966 h 3525463"/>
                <a:gd name="connsiteX16" fmla="*/ 1849408 w 4271086"/>
                <a:gd name="connsiteY16" fmla="*/ 2937566 h 3525463"/>
                <a:gd name="connsiteX17" fmla="*/ 1601760 w 4271086"/>
                <a:gd name="connsiteY17" fmla="*/ 2861366 h 3525463"/>
                <a:gd name="connsiteX18" fmla="*/ 1439834 w 4271086"/>
                <a:gd name="connsiteY18" fmla="*/ 3270940 h 3525463"/>
                <a:gd name="connsiteX19" fmla="*/ 1182660 w 4271086"/>
                <a:gd name="connsiteY19" fmla="*/ 3337616 h 3525463"/>
                <a:gd name="connsiteX20" fmla="*/ 1077884 w 4271086"/>
                <a:gd name="connsiteY20" fmla="*/ 3518592 h 3525463"/>
                <a:gd name="connsiteX21" fmla="*/ 106334 w 4271086"/>
                <a:gd name="connsiteY21" fmla="*/ 3070916 h 3525463"/>
                <a:gd name="connsiteX22" fmla="*/ 15662 w 4271086"/>
                <a:gd name="connsiteY22" fmla="*/ 2736040 h 3525463"/>
                <a:gd name="connsiteX23" fmla="*/ 0 w 4271086"/>
                <a:gd name="connsiteY23" fmla="*/ 2642338 h 3525463"/>
                <a:gd name="connsiteX24" fmla="*/ 30518 w 4271086"/>
                <a:gd name="connsiteY24" fmla="*/ 2623316 h 3525463"/>
                <a:gd name="connsiteX25" fmla="*/ 74584 w 4271086"/>
                <a:gd name="connsiteY25" fmla="*/ 2613716 h 3525463"/>
                <a:gd name="connsiteX26" fmla="*/ 366684 w 4271086"/>
                <a:gd name="connsiteY26" fmla="*/ 2943916 h 3525463"/>
                <a:gd name="connsiteX27" fmla="*/ 849284 w 4271086"/>
                <a:gd name="connsiteY27" fmla="*/ 2969316 h 3525463"/>
                <a:gd name="connsiteX28" fmla="*/ 950884 w 4271086"/>
                <a:gd name="connsiteY28" fmla="*/ 2778816 h 3525463"/>
                <a:gd name="connsiteX29" fmla="*/ 1255684 w 4271086"/>
                <a:gd name="connsiteY29" fmla="*/ 2778816 h 3525463"/>
                <a:gd name="connsiteX30" fmla="*/ 1293784 w 4271086"/>
                <a:gd name="connsiteY30" fmla="*/ 2499416 h 3525463"/>
                <a:gd name="connsiteX31" fmla="*/ 1649384 w 4271086"/>
                <a:gd name="connsiteY31" fmla="*/ 2435916 h 3525463"/>
                <a:gd name="connsiteX32" fmla="*/ 1674784 w 4271086"/>
                <a:gd name="connsiteY32" fmla="*/ 2042216 h 3525463"/>
                <a:gd name="connsiteX33" fmla="*/ 1801784 w 4271086"/>
                <a:gd name="connsiteY33" fmla="*/ 2004116 h 3525463"/>
                <a:gd name="connsiteX34" fmla="*/ 1941484 w 4271086"/>
                <a:gd name="connsiteY34" fmla="*/ 2270816 h 3525463"/>
                <a:gd name="connsiteX35" fmla="*/ 2081184 w 4271086"/>
                <a:gd name="connsiteY35" fmla="*/ 1966016 h 3525463"/>
                <a:gd name="connsiteX36" fmla="*/ 1763684 w 4271086"/>
                <a:gd name="connsiteY36" fmla="*/ 1508816 h 3525463"/>
                <a:gd name="connsiteX37" fmla="*/ 1763684 w 4271086"/>
                <a:gd name="connsiteY37" fmla="*/ 1254816 h 3525463"/>
                <a:gd name="connsiteX38" fmla="*/ 1649384 w 4271086"/>
                <a:gd name="connsiteY38" fmla="*/ 1089716 h 3525463"/>
                <a:gd name="connsiteX39" fmla="*/ 2170084 w 4271086"/>
                <a:gd name="connsiteY39" fmla="*/ 175316 h 3525463"/>
                <a:gd name="connsiteX40" fmla="*/ 2329132 w 4271086"/>
                <a:gd name="connsiteY40" fmla="*/ 29862 h 3525463"/>
                <a:gd name="connsiteX41" fmla="*/ 2374970 w 4271086"/>
                <a:gd name="connsiteY41" fmla="*/ 0 h 352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271086" h="3525463">
                  <a:moveTo>
                    <a:pt x="2374970" y="0"/>
                  </a:moveTo>
                  <a:lnTo>
                    <a:pt x="2380440" y="38876"/>
                  </a:lnTo>
                  <a:cubicBezTo>
                    <a:pt x="2442806" y="353916"/>
                    <a:pt x="2648616" y="98124"/>
                    <a:pt x="2706660" y="203892"/>
                  </a:cubicBezTo>
                  <a:cubicBezTo>
                    <a:pt x="2778096" y="334066"/>
                    <a:pt x="2654272" y="446780"/>
                    <a:pt x="2792384" y="499166"/>
                  </a:cubicBezTo>
                  <a:cubicBezTo>
                    <a:pt x="2930496" y="551552"/>
                    <a:pt x="3327372" y="465828"/>
                    <a:pt x="3535334" y="518216"/>
                  </a:cubicBezTo>
                  <a:cubicBezTo>
                    <a:pt x="3717300" y="564056"/>
                    <a:pt x="3899270" y="758176"/>
                    <a:pt x="4001474" y="803864"/>
                  </a:cubicBezTo>
                  <a:lnTo>
                    <a:pt x="4018458" y="808090"/>
                  </a:lnTo>
                  <a:lnTo>
                    <a:pt x="4017536" y="836708"/>
                  </a:lnTo>
                  <a:cubicBezTo>
                    <a:pt x="4015950" y="955970"/>
                    <a:pt x="4020316" y="1073842"/>
                    <a:pt x="4040160" y="1156392"/>
                  </a:cubicBezTo>
                  <a:cubicBezTo>
                    <a:pt x="4079846" y="1321492"/>
                    <a:pt x="4295746" y="1380228"/>
                    <a:pt x="4268760" y="1499292"/>
                  </a:cubicBezTo>
                  <a:cubicBezTo>
                    <a:pt x="4241772" y="1618352"/>
                    <a:pt x="4117946" y="1812028"/>
                    <a:pt x="3878234" y="1870766"/>
                  </a:cubicBezTo>
                  <a:cubicBezTo>
                    <a:pt x="3638522" y="1929504"/>
                    <a:pt x="3044796" y="1780280"/>
                    <a:pt x="2830484" y="1851716"/>
                  </a:cubicBezTo>
                  <a:cubicBezTo>
                    <a:pt x="2616172" y="1923152"/>
                    <a:pt x="2689196" y="2242240"/>
                    <a:pt x="2592360" y="2299392"/>
                  </a:cubicBezTo>
                  <a:cubicBezTo>
                    <a:pt x="2495522" y="2356540"/>
                    <a:pt x="2298672" y="2129528"/>
                    <a:pt x="2249460" y="2194616"/>
                  </a:cubicBezTo>
                  <a:cubicBezTo>
                    <a:pt x="2200248" y="2259704"/>
                    <a:pt x="2322484" y="2604192"/>
                    <a:pt x="2297084" y="2689916"/>
                  </a:cubicBezTo>
                  <a:cubicBezTo>
                    <a:pt x="2271684" y="2775640"/>
                    <a:pt x="2171672" y="2667692"/>
                    <a:pt x="2097060" y="2708966"/>
                  </a:cubicBezTo>
                  <a:cubicBezTo>
                    <a:pt x="2022448" y="2750240"/>
                    <a:pt x="1931960" y="2912166"/>
                    <a:pt x="1849408" y="2937566"/>
                  </a:cubicBezTo>
                  <a:cubicBezTo>
                    <a:pt x="1766860" y="2962966"/>
                    <a:pt x="1670020" y="2805804"/>
                    <a:pt x="1601760" y="2861366"/>
                  </a:cubicBezTo>
                  <a:cubicBezTo>
                    <a:pt x="1533496" y="2916928"/>
                    <a:pt x="1509684" y="3191566"/>
                    <a:pt x="1439834" y="3270940"/>
                  </a:cubicBezTo>
                  <a:cubicBezTo>
                    <a:pt x="1369984" y="3350316"/>
                    <a:pt x="1242984" y="3296340"/>
                    <a:pt x="1182660" y="3337616"/>
                  </a:cubicBezTo>
                  <a:cubicBezTo>
                    <a:pt x="1122334" y="3378892"/>
                    <a:pt x="1257272" y="3563040"/>
                    <a:pt x="1077884" y="3518592"/>
                  </a:cubicBezTo>
                  <a:cubicBezTo>
                    <a:pt x="898496" y="3474140"/>
                    <a:pt x="295248" y="3524940"/>
                    <a:pt x="106334" y="3070916"/>
                  </a:cubicBezTo>
                  <a:cubicBezTo>
                    <a:pt x="70912" y="2985786"/>
                    <a:pt x="40794" y="2870520"/>
                    <a:pt x="15662" y="2736040"/>
                  </a:cubicBezTo>
                  <a:lnTo>
                    <a:pt x="0" y="2642338"/>
                  </a:lnTo>
                  <a:lnTo>
                    <a:pt x="30518" y="2623316"/>
                  </a:lnTo>
                  <a:cubicBezTo>
                    <a:pt x="45810" y="2616462"/>
                    <a:pt x="60560" y="2612922"/>
                    <a:pt x="74584" y="2613716"/>
                  </a:cubicBezTo>
                  <a:cubicBezTo>
                    <a:pt x="186768" y="2620068"/>
                    <a:pt x="237568" y="2884648"/>
                    <a:pt x="366684" y="2943916"/>
                  </a:cubicBezTo>
                  <a:cubicBezTo>
                    <a:pt x="495800" y="3003184"/>
                    <a:pt x="751920" y="2996832"/>
                    <a:pt x="849284" y="2969316"/>
                  </a:cubicBezTo>
                  <a:cubicBezTo>
                    <a:pt x="946652" y="2941800"/>
                    <a:pt x="883152" y="2810568"/>
                    <a:pt x="950884" y="2778816"/>
                  </a:cubicBezTo>
                  <a:cubicBezTo>
                    <a:pt x="1018616" y="2747068"/>
                    <a:pt x="1198536" y="2825384"/>
                    <a:pt x="1255684" y="2778816"/>
                  </a:cubicBezTo>
                  <a:cubicBezTo>
                    <a:pt x="1312836" y="2732248"/>
                    <a:pt x="1228168" y="2556568"/>
                    <a:pt x="1293784" y="2499416"/>
                  </a:cubicBezTo>
                  <a:cubicBezTo>
                    <a:pt x="1359400" y="2442268"/>
                    <a:pt x="1585884" y="2512116"/>
                    <a:pt x="1649384" y="2435916"/>
                  </a:cubicBezTo>
                  <a:cubicBezTo>
                    <a:pt x="1712884" y="2359716"/>
                    <a:pt x="1649384" y="2114184"/>
                    <a:pt x="1674784" y="2042216"/>
                  </a:cubicBezTo>
                  <a:cubicBezTo>
                    <a:pt x="1700184" y="1970248"/>
                    <a:pt x="1757336" y="1966016"/>
                    <a:pt x="1801784" y="2004116"/>
                  </a:cubicBezTo>
                  <a:cubicBezTo>
                    <a:pt x="1846236" y="2042216"/>
                    <a:pt x="1894916" y="2277168"/>
                    <a:pt x="1941484" y="2270816"/>
                  </a:cubicBezTo>
                  <a:cubicBezTo>
                    <a:pt x="1988052" y="2264468"/>
                    <a:pt x="2110816" y="2093016"/>
                    <a:pt x="2081184" y="1966016"/>
                  </a:cubicBezTo>
                  <a:cubicBezTo>
                    <a:pt x="2051552" y="1839016"/>
                    <a:pt x="1816600" y="1627348"/>
                    <a:pt x="1763684" y="1508816"/>
                  </a:cubicBezTo>
                  <a:cubicBezTo>
                    <a:pt x="1710768" y="1390284"/>
                    <a:pt x="1782736" y="1324668"/>
                    <a:pt x="1763684" y="1254816"/>
                  </a:cubicBezTo>
                  <a:cubicBezTo>
                    <a:pt x="1744636" y="1184968"/>
                    <a:pt x="1581652" y="1269632"/>
                    <a:pt x="1649384" y="1089716"/>
                  </a:cubicBezTo>
                  <a:cubicBezTo>
                    <a:pt x="1717116" y="909800"/>
                    <a:pt x="1964768" y="418732"/>
                    <a:pt x="2170084" y="175316"/>
                  </a:cubicBezTo>
                  <a:cubicBezTo>
                    <a:pt x="2221412" y="114462"/>
                    <a:pt x="2274330" y="68822"/>
                    <a:pt x="2329132" y="29862"/>
                  </a:cubicBezTo>
                  <a:lnTo>
                    <a:pt x="2374970" y="0"/>
                  </a:ln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9A5A5F7-B1F8-6D07-E0AC-9C9859F4C620}"/>
              </a:ext>
            </a:extLst>
          </p:cNvPr>
          <p:cNvGrpSpPr>
            <a:grpSpLocks noChangeAspect="1"/>
          </p:cNvGrpSpPr>
          <p:nvPr/>
        </p:nvGrpSpPr>
        <p:grpSpPr>
          <a:xfrm>
            <a:off x="6724649" y="4072249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DBEEF8CE-9A5E-D0EA-F400-5D20367D8032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0274EC5A-0F5E-B1C1-FB9B-487B5C80B7E6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907183E6-DE91-1499-7DD2-78B410FA92B6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94D8AA98-111E-6584-A457-9C3FF2FEEB42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DF8E9E4B-42B7-BBC7-CB00-704B898F5A70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3FA9DA64-81E8-430C-7920-2AA342CE0ACC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753FBAE2-9A6D-457B-140B-3BC10D5682D9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C1C7AE4C-909F-3922-4374-8B8467D05E0E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6B946DFC-EA41-6F40-5F86-8335D093DFE3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F4DC3B60-6D0C-387E-0B1F-647882242336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F61DBA4B-72FC-2701-22AC-734E607C1C2B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34C11BEB-1CC7-7BF8-B1BD-1695E33C464E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5222EB90-56A5-A653-662F-C82395D8D286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E81D2B55-3E03-F94F-B556-4D52316E4049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D51F8F30-2142-41B3-2EFE-FFB623DA7E76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E709FC49-7049-97D6-41C1-2AC43FE41317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8DE01496-D3E8-0428-BAC4-FE3439A15DCB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253EFE54-CB3E-3E02-E309-F384864A9CC3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3CB8D663-15B2-CF05-875B-501176B37F53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1D1AF519-C641-F778-D078-36F80C582106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2DEDA3E3-23E0-5935-C6B0-39D676AEBA6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3D12CA0F-8A80-C49A-9451-FC4D2991EFD2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8941E75A-9D4D-9007-23E3-0A11EB022F6A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0C007C5A-04D9-29F8-2BE8-7E097D022FA8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4C1F6E7B-B898-6F3C-73B0-C6F29893ED8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8E9C92DE-14ED-B698-B2C0-11A233A07638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DEC5745E-D571-6E1A-EEFE-C174DE6E926C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3898F508-0FC6-83E5-760A-EFAAC227574C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06B99988-0CCC-B5EB-A4A9-542257AB4310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CE98617A-103C-7441-A273-7BB716FCE2CA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AA42B5D6-193F-9DFB-E64F-FCC84AF0B58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811D4E9B-3648-FA2F-6D17-9B675BE60D4F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D7E995A5-D6DC-1448-6C1C-C01C996273D3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70457759-E0DB-06C1-7C5F-2361277CAB38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FD1FE430-595D-7621-68B8-E42BAC3E74D8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1DB542D6-B4DB-86BE-B75E-F2C245097DFC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89400963-66AC-D594-34C7-1C2EB5296DB8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901D909D-A0C2-E52B-A867-72EA9EF647D1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1EAA862E-F519-BF53-CD17-AAC75987473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1B1BF49E-E938-0512-794B-64C98FA07415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A426729C-A57E-F359-4A1B-0A2F787470A8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958434AA-4BCD-B218-7095-CB43312EDDC4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849B1E3E-262B-964A-3F65-CB571EC2D98D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DBD93E6B-BA35-1351-97F9-4A8CF6E4D924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28D46746-9A33-1C39-6327-D7DF39CE35AD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4E799D7D-5ECB-6CCE-E137-CD736C34334F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3BA51DEA-33B5-BBB2-A2A8-7FF31061B592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1D021B6-F9E8-E899-5D66-BE2A58BF1A3A}"/>
                </a:ext>
              </a:extLst>
            </p:cNvPr>
            <p:cNvSpPr/>
            <p:nvPr/>
          </p:nvSpPr>
          <p:spPr>
            <a:xfrm>
              <a:off x="7320913" y="4639853"/>
              <a:ext cx="113120" cy="76789"/>
            </a:xfrm>
            <a:custGeom>
              <a:avLst/>
              <a:gdLst>
                <a:gd name="connsiteX0" fmla="*/ 597788 w 1065061"/>
                <a:gd name="connsiteY0" fmla="*/ 0 h 941811"/>
                <a:gd name="connsiteX1" fmla="*/ 620080 w 1065061"/>
                <a:gd name="connsiteY1" fmla="*/ 30722 h 941811"/>
                <a:gd name="connsiteX2" fmla="*/ 725598 w 1065061"/>
                <a:gd name="connsiteY2" fmla="*/ 182674 h 941811"/>
                <a:gd name="connsiteX3" fmla="*/ 939912 w 1065061"/>
                <a:gd name="connsiteY3" fmla="*/ 237444 h 941811"/>
                <a:gd name="connsiteX4" fmla="*/ 1056592 w 1065061"/>
                <a:gd name="connsiteY4" fmla="*/ 497000 h 941811"/>
                <a:gd name="connsiteX5" fmla="*/ 711312 w 1065061"/>
                <a:gd name="connsiteY5" fmla="*/ 551770 h 941811"/>
                <a:gd name="connsiteX6" fmla="*/ 651780 w 1065061"/>
                <a:gd name="connsiteY6" fmla="*/ 687500 h 941811"/>
                <a:gd name="connsiteX7" fmla="*/ 563672 w 1065061"/>
                <a:gd name="connsiteY7" fmla="*/ 680356 h 941811"/>
                <a:gd name="connsiteX8" fmla="*/ 485092 w 1065061"/>
                <a:gd name="connsiteY8" fmla="*/ 797038 h 941811"/>
                <a:gd name="connsiteX9" fmla="*/ 208868 w 1065061"/>
                <a:gd name="connsiteY9" fmla="*/ 939914 h 941811"/>
                <a:gd name="connsiteX10" fmla="*/ 49324 w 1065061"/>
                <a:gd name="connsiteY10" fmla="*/ 863714 h 941811"/>
                <a:gd name="connsiteX11" fmla="*/ 0 w 1065061"/>
                <a:gd name="connsiteY11" fmla="*/ 771926 h 941811"/>
                <a:gd name="connsiteX12" fmla="*/ 2268 w 1065061"/>
                <a:gd name="connsiteY12" fmla="*/ 744694 h 941811"/>
                <a:gd name="connsiteX13" fmla="*/ 59544 w 1065061"/>
                <a:gd name="connsiteY13" fmla="*/ 739292 h 941811"/>
                <a:gd name="connsiteX14" fmla="*/ 510492 w 1065061"/>
                <a:gd name="connsiteY14" fmla="*/ 592250 h 941811"/>
                <a:gd name="connsiteX15" fmla="*/ 434292 w 1065061"/>
                <a:gd name="connsiteY15" fmla="*/ 223950 h 941811"/>
                <a:gd name="connsiteX16" fmla="*/ 540752 w 1065061"/>
                <a:gd name="connsiteY16" fmla="*/ 66786 h 941811"/>
                <a:gd name="connsiteX17" fmla="*/ 597788 w 1065061"/>
                <a:gd name="connsiteY17" fmla="*/ 0 h 94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65061" h="941811">
                  <a:moveTo>
                    <a:pt x="597788" y="0"/>
                  </a:moveTo>
                  <a:lnTo>
                    <a:pt x="620080" y="30722"/>
                  </a:lnTo>
                  <a:cubicBezTo>
                    <a:pt x="656344" y="87922"/>
                    <a:pt x="687696" y="160450"/>
                    <a:pt x="725598" y="182674"/>
                  </a:cubicBezTo>
                  <a:cubicBezTo>
                    <a:pt x="801400" y="227126"/>
                    <a:pt x="884744" y="185058"/>
                    <a:pt x="939912" y="237444"/>
                  </a:cubicBezTo>
                  <a:cubicBezTo>
                    <a:pt x="995076" y="289830"/>
                    <a:pt x="1094692" y="444614"/>
                    <a:pt x="1056592" y="497000"/>
                  </a:cubicBezTo>
                  <a:cubicBezTo>
                    <a:pt x="1018492" y="549386"/>
                    <a:pt x="778780" y="520018"/>
                    <a:pt x="711312" y="551770"/>
                  </a:cubicBezTo>
                  <a:cubicBezTo>
                    <a:pt x="643842" y="583518"/>
                    <a:pt x="676386" y="666070"/>
                    <a:pt x="651780" y="687500"/>
                  </a:cubicBezTo>
                  <a:cubicBezTo>
                    <a:pt x="627174" y="708930"/>
                    <a:pt x="591454" y="662100"/>
                    <a:pt x="563672" y="680356"/>
                  </a:cubicBezTo>
                  <a:cubicBezTo>
                    <a:pt x="535892" y="698612"/>
                    <a:pt x="544226" y="753778"/>
                    <a:pt x="485092" y="797038"/>
                  </a:cubicBezTo>
                  <a:cubicBezTo>
                    <a:pt x="425958" y="840298"/>
                    <a:pt x="281496" y="928800"/>
                    <a:pt x="208868" y="939914"/>
                  </a:cubicBezTo>
                  <a:cubicBezTo>
                    <a:pt x="136240" y="951026"/>
                    <a:pt x="78296" y="911734"/>
                    <a:pt x="49324" y="863714"/>
                  </a:cubicBezTo>
                  <a:cubicBezTo>
                    <a:pt x="31216" y="833698"/>
                    <a:pt x="1792" y="816862"/>
                    <a:pt x="0" y="771926"/>
                  </a:cubicBezTo>
                  <a:lnTo>
                    <a:pt x="2268" y="744694"/>
                  </a:lnTo>
                  <a:lnTo>
                    <a:pt x="59544" y="739292"/>
                  </a:lnTo>
                  <a:cubicBezTo>
                    <a:pt x="215218" y="718854"/>
                    <a:pt x="448580" y="657338"/>
                    <a:pt x="510492" y="592250"/>
                  </a:cubicBezTo>
                  <a:cubicBezTo>
                    <a:pt x="593044" y="505466"/>
                    <a:pt x="355976" y="399634"/>
                    <a:pt x="434292" y="223950"/>
                  </a:cubicBezTo>
                  <a:cubicBezTo>
                    <a:pt x="453872" y="180030"/>
                    <a:pt x="492500" y="125922"/>
                    <a:pt x="540752" y="66786"/>
                  </a:cubicBezTo>
                  <a:lnTo>
                    <a:pt x="59778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84A3A2A-7C53-11CC-1C20-3CAB92839FEC}"/>
              </a:ext>
            </a:extLst>
          </p:cNvPr>
          <p:cNvGrpSpPr>
            <a:grpSpLocks noChangeAspect="1"/>
          </p:cNvGrpSpPr>
          <p:nvPr/>
        </p:nvGrpSpPr>
        <p:grpSpPr>
          <a:xfrm>
            <a:off x="773048" y="1165480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E8F416B9-A024-05AE-CF6B-39127C8DFF6D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D5469FCE-CFD1-882D-EA99-F9113A77A0B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B66B4082-9FAD-7587-183F-A3251A2E786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464F1201-C7E2-191A-7E8A-DBFE925CADA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0C1B2ECA-5DA4-E434-702B-3F57197A266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77E7E0A1-DAE5-0352-9C52-2212A9A759BB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22F46C03-672D-0C86-77E2-54EBC2B86A8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3F8C2981-2AAA-B8E3-804B-710F5A21012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024A2D50-39F2-D05F-87B3-E436F7D340C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867EBD56-CC94-AC85-05A7-9C61A122493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45909C77-60F6-8D2A-77D0-BF1C6FA05DAD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E6B6058B-6473-BAF8-F327-351FFCCA9E9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A542095D-3110-FB67-B668-CD3A8D305FD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0C60091B-1F17-BD68-849C-84C1741594E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6D13E2FB-2C96-9A4B-91AE-12D89145BFA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D8741F63-2121-EA6E-ECB7-E73A1D78F02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6100CF6D-A6BA-F9A4-17DD-E3B55957930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5FF0CEA1-FD42-5318-745E-DB06D6FEB08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BF497EBE-D7F4-2512-F907-FC54FC49907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D92A22D2-7C3F-653C-DC67-CE7589D74D0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B1282D78-6E85-2B79-A736-3456921EF2B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5DA65AD1-F045-9CBA-B6A5-0457956BB16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AB169D1E-15B2-9126-51E3-7BE6B900B9C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2926AF0F-3A10-BB10-7D80-615411BB03A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F10E157D-4B37-75D6-F26A-6D9A5531DFE3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7D5105A8-5DA2-BBCF-6DC0-16EE9EC00F6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8BECD475-2BB4-409C-50CB-76C83063713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6C693FE3-7509-3329-1732-985D116E7B62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05EEB031-A7E5-1B7C-D401-58415B8341B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55872CDD-BF08-D459-F15E-CA460C8828C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26258222-D954-B21F-F8F7-7BDAA3B1086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08471552-23D4-DF32-2C8C-E8B1C3F40D8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DF5E4488-2230-61E2-CF22-82FCD6F1D9A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8F6A5F50-8737-3BC8-744D-E72297A45BF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D0E79303-0670-B2D2-6A64-A0BAF587E4F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EABA2A89-1D74-2CF8-8723-75FBE1618B6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8F29CFBE-5529-B65F-CABD-4A6738711CB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26415120-F634-DF66-8A55-D78524113B8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39B088F1-F8C3-871E-4FCA-C5052DC091E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84193FC9-578D-08D8-B19D-23948E4E256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1512F2AD-E5D8-8134-A204-C7600ECDB63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06B6C117-E108-80C0-589C-9E4ADE07A0C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4D85593C-111C-A357-0BB5-C4CCD8DC2B5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18B12A2B-609B-333A-EE90-CF37C7EC515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E36ED526-D8EF-3091-09AB-84F758BC107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087B9DA3-E52C-8275-823D-628AF925000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6AB93368-1028-46AF-C2EC-46575751ABC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BE1E853A-4579-6213-01D3-1E4616B0927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851B6DCE-AA9A-EAF5-D791-C4E525220E6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36149343-D365-F2ED-6D94-86A86F312EEB}"/>
                </a:ext>
              </a:extLst>
            </p:cNvPr>
            <p:cNvCxnSpPr>
              <a:cxnSpLocks/>
            </p:cNvCxnSpPr>
            <p:nvPr/>
          </p:nvCxnSpPr>
          <p:spPr>
            <a:xfrm>
              <a:off x="2579688" y="1950814"/>
              <a:ext cx="0" cy="384175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7BA03940-BBE9-9374-AB6E-9FC899557A80}"/>
                </a:ext>
              </a:extLst>
            </p:cNvPr>
            <p:cNvSpPr txBox="1"/>
            <p:nvPr/>
          </p:nvSpPr>
          <p:spPr>
            <a:xfrm>
              <a:off x="2275758" y="1735987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34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64C18-DE53-1522-39E2-035F9B6A7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3586E1E2-1305-878E-E1FB-C041D248FBDB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BCD9AE8A-A7D9-D6CE-9108-859E5E978EEC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B49DB91A-1A59-88E3-59AE-1B1D3C940557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7F59A8A3-E3E0-ADB9-79C4-D9B4E02EF480}"/>
                </a:ext>
              </a:extLst>
            </p:cNvPr>
            <p:cNvSpPr txBox="1"/>
            <p:nvPr/>
          </p:nvSpPr>
          <p:spPr>
            <a:xfrm>
              <a:off x="8008921" y="2943225"/>
              <a:ext cx="125386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Fukui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A739346D-7242-C0A9-4517-B258C3012FD7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E9368248-9651-96E7-B61A-5F27523BC8C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166CA59D-587E-E60C-8D96-08F7D5F0E97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0C19AF76-A163-1043-FF67-A798C6E1373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B551AA2F-FBC5-EA80-8412-0D589A63776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831FD2AB-DE75-658D-7F00-5DDAFD83100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D7D5E369-6F3B-9410-4670-3C011686C6A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76AFCA04-DA3D-C2BD-066E-6CFA55DF079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649069DD-26C3-53A4-54DC-993008FEDF3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19BD4E03-E5A2-BCD7-6305-46BA7AF3DC9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A6F1E4A5-4CB7-82CE-8638-42AA659A4EE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95452EFC-B2FC-B292-058E-E1A9601921A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15768A06-A6BD-2DF1-03EA-282D9C1C897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A9745310-F71A-6ADA-2EA7-FAF8A9859A7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1B8BE35D-DF21-8B74-13E7-5375F6F9249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58B13481-B3C6-206D-DD71-E947D09591B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E6C86C89-0689-5B01-2F47-2C9E90E3A77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F61C239E-4A41-3E8C-0070-FCF5A7AA87B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5363D750-CF9C-DB08-D9C2-88324A511EA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D23048A4-5F4E-4D53-72F8-21FED9B3C8D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76C7FD62-C71E-93E5-886C-E8E05496D0C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2FE785F0-95CD-B939-D8FD-0610C3894F7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EE5F0481-4AAE-6101-2A8A-676628E326B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92FCFC5A-AC4E-5185-5360-9BE8B2DD8F2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8DE0ED78-304A-B86D-CBE0-DDFD265CC02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14C1D9C4-1443-3214-B77A-C098F76FB35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86007B6C-C1D8-E715-35EB-53CF07C942C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C31A2CC1-BF6C-8FE1-FA6C-5B5B568B066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0F63E657-C345-2A3C-C044-EBB5AD86A13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CD9629E7-D75F-E6A5-E001-85379EAA5E2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4BD534B5-D3B7-2D3B-4D56-0C26194B44A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06CD7185-D9A7-C908-C8D8-9C88A2418CF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BDB143A2-55B7-36E6-FF5E-FBC6D3408FE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A91B7768-BE95-CBF2-ABCE-3D0968C18DA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9286EFA6-8A72-C183-DB50-7C4D98863F4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04DE1191-C7CF-927F-65CF-CE1DBAF6F5F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F2184728-BAD4-BEE2-5285-27A57109EB5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8EA84DA0-272E-1854-D8E7-C4C726C5EBD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3E3EBBA9-A669-C3BF-3E94-23FE450B170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2712401A-785C-4438-044F-9D9FAE4002EA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2304A795-A7B7-C1F7-F07B-D423424253D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CFEF8E25-F7EC-DA8F-DF33-9605D1BE654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5A7934B2-84A7-F972-F4B5-35A809BA7A5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D4B923D5-6A97-EDF8-B9EB-4F8021E9074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09E199F9-230A-88CF-A754-C9CCA7E063D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DACB7589-2C89-A329-3914-81467EC570D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53E84642-84D0-AA65-8EB2-B7166FBCD4A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E9DCAE49-1305-AE24-705C-AC18B8CDF35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89A5EE35-3626-01F7-DF01-018FF67452E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842F6946-6581-AD98-31E4-47AD43E1113C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福井県の場所を示すイラスト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237CCAC5-93EC-488E-063A-FBA51428A404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89E98892-EBEB-E505-C21A-E1859DD4AB48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D67692AC-1095-ED82-99C4-F87E0A5CD4C5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9F7329ED-C7B4-A281-3B7A-8B1657A56B3D}"/>
                </a:ext>
              </a:extLst>
            </p:cNvPr>
            <p:cNvSpPr txBox="1"/>
            <p:nvPr/>
          </p:nvSpPr>
          <p:spPr>
            <a:xfrm>
              <a:off x="8008921" y="5800785"/>
              <a:ext cx="125386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Fukui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C8B8AD0-F3C0-2386-4921-6489EF84148F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61AA3A3F-61A7-FF6A-138D-DD7A3A657D12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44334839-2B0D-984F-493B-BEB497D9CD02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777BD019-8E16-78F3-C3E8-EBD437EFD92B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7C48BAE5-81B8-EFCC-1719-F66900200EC6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F57666CD-6CCC-52B2-6CAC-1EB7B3E73A64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E7B3C4B0-C3A0-8492-9F5F-743AB0E03572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993981F8-4454-AC5F-31DE-B3485047CDFD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0C9D11BF-2562-46EB-A6F0-788F7BB02918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7E32495E-F0B7-216A-F575-A41BEF554C46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BFFF4882-1ECA-14D9-1F74-7E4425F5BD41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DE78D3F5-6371-A0D7-B497-E934BD885F72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84F51531-127C-4107-3452-0359B072109B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6C3572CE-87FC-6E0C-F0BC-246493BC08EA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F87A2107-4E7B-A481-B8C9-939A87E2DFD3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FBE7E965-9C01-FF7C-8A94-DD81D7BB619E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0097CB60-11DE-9D9B-C02F-C7311D7C3C65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E21C870A-7D97-CDB7-D144-AF300E9B562B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A12E60DF-9E8B-420A-4CDB-BF92597B2DD9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C9345F63-18AC-50CE-9805-340229E4186B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B0D354E5-46B4-BA0E-0E12-374C75B62F8B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3D7DE80E-33BE-7329-2F20-681363605A5A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17706FD3-FC6C-5747-FDA1-308F333F8DE9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18FD2303-A927-286B-10C6-87EABE4A4B25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1341E974-5F12-362F-72D6-1B41B0EB1678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3E4C9BBB-2013-CBCE-ED16-BB4EE7CF7418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0F0CBD0A-439E-BD5B-2060-7C021E7D0F95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FF2C612F-0FE2-634E-17B3-02EF3ED19DBE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35754D10-73C1-4F63-86A1-649F79528509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038B9E1F-6C28-2872-82B8-C8350C498D48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980E4E75-F2AC-26B1-6EBC-58FB843D82FA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F0F89509-4268-0956-7540-82A744B985EF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6382B576-7BBB-EBE0-91EF-07D9FE2CD17F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F89C1F0F-4E7A-8999-6DA6-8F7AFB6CAAF5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E5E227D3-F547-D1BF-DAE5-A54C569E0DC2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D7FBBACF-F7FB-A274-B8A1-5DACAC513E30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E15AEF81-E28E-524A-FCC4-FD31C7135F5A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761A1AB9-B518-7C7E-7D7F-881DF5A57CE5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F55E3B0F-0F82-443B-3FA8-DF6322DB6320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BDBD5B57-2349-6DFB-2F46-A02181087DDA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63ADACAC-E702-3B17-669E-82274E841BD6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DE5835CC-46C5-0F61-B156-F965D483A5E5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56F7BCBC-0FE8-D655-8F34-11AE245BF44A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CFCEDCF6-DDBD-F305-463D-60685F462AC1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4DE1A031-83E7-5AAB-5B06-7D2FFC777025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9A09B57A-654A-AECC-1FB6-BAA3FBE8E10B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4DFB1CCA-D2AD-4382-B882-E89B2F7DCE9D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2AF2D478-5204-2E9A-1783-E5EBF690CB4B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FFA458E9-F96C-7870-7B25-30953EBF3F2D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295040E3-67D9-9535-F848-5BD0EE5D4B0B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39341EEE-6828-8E06-73D3-7BBA71159A60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423DDC12-7AE8-3A5F-57C0-7F3B706CA538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91D93AFB-A5DD-8DD0-4E72-06217F1D79E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4ACFAF63-213F-ED0E-601F-0ABA7FFF808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8B4C3FF7-72ED-6E82-5C7A-2CEB7C55FD3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4231741C-0CF5-F324-5843-FE05FE447D8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595A1E56-154F-F7E2-30A7-EBD0BEF69E6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312FF352-92A5-52FF-E5B5-B0B76D347B7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A4F964D2-B918-23A7-CFDD-295269832C4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CBF1109D-9ABF-35AF-53B8-ADAE44FDCFA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122C8E86-1F4F-EF19-FC49-9663FB1A419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1A541C5A-3625-A3EE-9201-6224045310D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144F2E1B-FBD3-B617-7275-2DC0CFAF8E5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9018D535-44F2-8600-2F76-68D1F8B91B7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8838BDAF-DCCE-66DE-F044-8496EE43526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008690EE-1B79-008E-4C7C-2594D54D5E6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314ED617-16ED-B783-4458-99DCD3C3736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20D3B068-B42B-AC47-5571-5AA96F14BB0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2FBA065C-801D-6220-5514-A272284E07F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D5D10E1B-6D46-AE2B-0DEC-306EB836AEB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1D2018B4-7D32-2529-61C9-BE6545A3166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A4C62E03-3B67-CC46-D09D-99E09AD2BAD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5E0506BF-1DA8-BAE9-D10D-349C1D3A36F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BFF81449-3248-6EFA-DB0D-05D5BD3F9A9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E9B7E993-D06D-7810-A0FD-02B73BFF787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EBD4A6DC-010D-F6AE-66A4-76DB2197D64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6435BF0A-7397-82EE-0AB0-B4707DCCFFA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8EA01086-7245-B90F-E840-806FC72DEDC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2DB77082-87A5-B663-2D11-ACA72F0468C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E1F84DBF-28CC-2D4E-CB1A-15F4D257C92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D768A5C8-FEAB-F1E8-92D8-60877D4716C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F6CAAEC4-1F39-8122-7AD3-B3B90A13566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2606371D-E8DA-8750-EAB2-B3524F14230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DBD42CFB-F026-F7FF-D9C2-412D8F56C21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603AC644-D850-10F8-AFF0-EBD5FC54D84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AE0480D6-431C-8CA0-063B-CD05CEE476E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B0D71040-9F84-E502-FAC7-4E384593274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4E0612BB-C499-FCD5-344F-33F575513D3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80D16254-A2B1-B089-8058-D0B9CD8E65F0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54FE0D6D-10BB-9DFC-5399-55D80923F22D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316E98E0-4E32-0E06-EFB3-B51B52EFF5B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061B340A-75E9-D47C-F6F6-6A111B444AB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06F720BD-31C1-BE56-F02B-6CA4A9CC8B5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B114232C-483A-AE0B-D539-6B001515CB0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8B67FEED-903D-952E-D738-363A4064A2B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E87A621D-6DB0-964E-CFE8-D1AF9148CB2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05DCADA9-AEDA-1A38-5C0B-A2D0B3BA9DB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2B1C20A8-F0AE-D8A2-98F9-25B6C3B3001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C8A7435B-A1A2-5C11-5499-D63E87DCED8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F24729C-6911-CC22-350A-F0C296E03E6F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F47BBD14-8C2C-9666-C48C-56B78EF42572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68A1FF94-0CCD-3778-7990-9BF0970EBDC5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5E2E58CE-B9A6-7743-20E7-E806DBBA832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BF20AE81-A2BE-CAA4-0532-2BB1C4CBE7B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EDEAA9D0-0101-CB02-50E5-A21767A269A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422083B8-3B40-0E96-7D4F-5CF0E35F5A7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1CC6C033-E596-53C1-3B56-9E8282F84CF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62154DF4-1B6E-8B79-A0D0-4D60A19F5CC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95F26F02-2FBF-2A57-6C8A-476E439EEBA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1FD03B62-8D73-CD4F-7746-2929094A611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7002E0F6-C74F-D490-76D8-009F59EC90E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E8AAF561-7C52-E3EC-0F54-C3CCD703CD2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B39FD5D6-4D89-9AB4-EE46-47524BE3BC0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AE431BD8-C690-FF06-46E5-63CBC196972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CFD02132-0524-BC45-5130-F4A2D706443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A11AFF91-C1C5-8DE8-8C79-73C07FD8FE5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2027A1C5-18E8-AA3E-FA55-D900A50065C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EE111D53-9ABD-A6CE-C9C4-9C6A0B3C586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05A01107-0626-9514-3330-8194CB8C432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36530420-3884-0DD1-82EE-78EF7B2CCB81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98AE3DA6-EF24-D209-9EDE-3D7839B470C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58E684D0-B6FD-5C25-23CB-73FE791AA1C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8C01BE74-66B7-45C4-B4A2-EFCAB920BEE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2747801F-BE9F-A05B-079E-63152FEC729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3F2EE550-705A-CA42-1C77-FB5BD60D1AA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6F13066E-1FAF-1299-216A-560F425DB02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86CD5AF0-9136-AFF7-B8DF-28790EBE43D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6FD8592D-7396-C0C1-0960-E233F6CCF13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1FCAF50C-359D-E261-C65F-3DF739C1900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6E4BE032-A537-7169-4DED-23C4F758DE4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B696554F-E9C8-C1CC-0EE2-4703C0C10F8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7E38B86D-095A-4389-3C8F-B393CA089B8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9A9CC23C-E494-00DC-AFC1-F3840B574A2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6FF9B9B0-4C04-1304-D86C-5DE56BED978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A210E5C1-E837-7991-2239-49916827A4C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4356A7BE-7980-9394-D167-EA2779606BD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0029164E-7244-20A1-E22D-39976C99520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DDCC0E95-0B5F-0479-EFF3-3EB70E62248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302E2D81-6557-9E49-3E74-B80A0F7AC5F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55AA8ED0-1D78-7BAB-43B0-75099EE534C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F2F72683-D65D-9DC9-7F68-EDE98D51439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B2387F8A-1835-3C28-8368-295E1C9B939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A19496CC-2C80-1B48-7FA6-F8505EFF4EF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58978D00-AAAC-53A1-1B63-D9FCF779C16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DD885F7F-0C55-3456-41E3-F3CFDE9033F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97C011AC-E7D0-42F4-8B83-C70916DDA36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AF6AB68F-68E4-CF61-D317-993B3ACDC5F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CB5ACEB8-6322-7526-4D59-506696E5646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ED97DB28-5209-29FB-B7FC-0E52DDB77BA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64D93A22-8389-6F1F-EA53-734BA14604AB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2B5C084D-7C6B-2E92-0FA8-2A5800F41FD1}"/>
              </a:ext>
            </a:extLst>
          </p:cNvPr>
          <p:cNvGrpSpPr/>
          <p:nvPr/>
        </p:nvGrpSpPr>
        <p:grpSpPr>
          <a:xfrm>
            <a:off x="3672194" y="889000"/>
            <a:ext cx="2580016" cy="2578100"/>
            <a:chOff x="3672194" y="889000"/>
            <a:chExt cx="2580016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C322C588-D448-1938-D32B-2FC0AE83D64C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3D2DAA32-EDDA-2E9B-ABA3-E782F9AC518F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6F005E1-B31D-21E5-078A-22708B0B849A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7E7936B5-C711-7735-E27F-87D927E27F4C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4EB7AD50-EE4B-A067-40D4-C7498200E4F3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1859B5D4-D0AE-8381-7916-8C0BAEB99C16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6030C50A-5CD0-18D1-E880-F482C4ED3863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1B616134-F2F6-121D-1646-9CC810B7E130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B2E7295D-9CAE-B393-2847-A8724E97CE3C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BC638113-1EC3-70CE-6AB1-CE7D427C2818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DD767CD2-F051-1C2B-B4C1-E3971A8107E5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3E04A749-595F-F57E-9BCF-2F94659A6544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35DF9F79-53B7-C777-469E-EDEA2FC4FA6A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93F315D7-B7BF-B83F-5A42-5C86D03A8EB9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BF66578B-3525-CDA7-E877-127D8597DDEB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DC9FCBF7-1B42-23C2-3E8F-122FD0C941B3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0DC63DF-7A68-0572-8620-062392C7C575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26394973-9B14-A374-B055-06666429DE5C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2E4AD2E6-310F-6798-0609-A3ACE149F678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5B07C837-D077-DE4E-C0FE-829F74D22DE5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2C78C7BE-59CF-0F7A-0020-CC4E3D5D7684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3C0F37DD-30E8-E23A-5B16-7A13EEF21E8B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380CF827-B211-F500-2F26-C3B9AED4DF40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99271BAA-605F-FE66-F3BE-26A55C939E45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A6C4ADB4-F62D-A10D-1D33-BA5DB9FC9876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D82BCA43-3711-6506-6CCE-84A11D68FE03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79EE32E5-F8CE-C5E8-004C-9B8187DD981C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451C013A-BA80-6B00-FAE3-543F1B2F8F7D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6642483C-397B-7F2A-BC62-92BEE1250CF4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6E003CAD-5A57-131D-6A59-5162140AE66C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46615B53-61DF-56BA-5FF9-C0317CD1F159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F4D67BF4-3563-63E1-1AA2-0C469A60382C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5E0E60FF-7ECB-AB9E-840E-7E02F273E61C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763D3028-0DC0-5EA2-1264-5688E323834E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C6096AB1-8042-298E-3E6C-97F284463A07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BC7800B2-F435-5AFB-7A2A-B44D5F903807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89385FEC-DF74-A667-C435-2C1676DD4FB9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C414CDD2-8E9E-7DCC-D488-D1E129E1307A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B16878D3-C7A0-6A98-C90B-5187883AF579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B7D10431-09CB-8DD6-3B1E-6C9B0B759E00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EDEAD609-5798-F622-3C59-CBA350169D20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5903078C-33E4-1EAA-F551-EDCE872EFE8C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ED12F8D5-F630-94B8-D242-1ED409F6F4D1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17BF5F86-7A97-79C1-FADA-A0C48545733C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B0DD9FBF-C4C8-5A66-8360-4B97E2460C7E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DF3D81E2-C4BC-729D-767F-0E5D5AAEDD25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72843962-4BE8-57E3-0CB2-8A9FF6730624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06DB2E26-970A-127B-CC6C-D4EEA1A0218F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E067C1A5-8986-6791-B4DE-200705E70A85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36AA3598-8C24-8254-15F9-C1B4CF3A5A09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8FF2EACC-407C-4717-70E7-B2B25671545C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CB3850ED-66C6-074F-A65D-4F2ED9CFDAC2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C7C0C322-6A20-4149-597A-99558EB0AC6D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0588C3D-2120-6D39-9980-CEED3C876A46}"/>
                </a:ext>
              </a:extLst>
            </p:cNvPr>
            <p:cNvSpPr/>
            <p:nvPr/>
          </p:nvSpPr>
          <p:spPr>
            <a:xfrm>
              <a:off x="3672194" y="965200"/>
              <a:ext cx="1606058" cy="1048004"/>
            </a:xfrm>
            <a:custGeom>
              <a:avLst/>
              <a:gdLst>
                <a:gd name="connsiteX0" fmla="*/ 2374970 w 4271086"/>
                <a:gd name="connsiteY0" fmla="*/ 0 h 3525463"/>
                <a:gd name="connsiteX1" fmla="*/ 2380440 w 4271086"/>
                <a:gd name="connsiteY1" fmla="*/ 38876 h 3525463"/>
                <a:gd name="connsiteX2" fmla="*/ 2706660 w 4271086"/>
                <a:gd name="connsiteY2" fmla="*/ 203892 h 3525463"/>
                <a:gd name="connsiteX3" fmla="*/ 2792384 w 4271086"/>
                <a:gd name="connsiteY3" fmla="*/ 499166 h 3525463"/>
                <a:gd name="connsiteX4" fmla="*/ 3535334 w 4271086"/>
                <a:gd name="connsiteY4" fmla="*/ 518216 h 3525463"/>
                <a:gd name="connsiteX5" fmla="*/ 4001474 w 4271086"/>
                <a:gd name="connsiteY5" fmla="*/ 803864 h 3525463"/>
                <a:gd name="connsiteX6" fmla="*/ 4018458 w 4271086"/>
                <a:gd name="connsiteY6" fmla="*/ 808090 h 3525463"/>
                <a:gd name="connsiteX7" fmla="*/ 4017536 w 4271086"/>
                <a:gd name="connsiteY7" fmla="*/ 836708 h 3525463"/>
                <a:gd name="connsiteX8" fmla="*/ 4040160 w 4271086"/>
                <a:gd name="connsiteY8" fmla="*/ 1156392 h 3525463"/>
                <a:gd name="connsiteX9" fmla="*/ 4268760 w 4271086"/>
                <a:gd name="connsiteY9" fmla="*/ 1499292 h 3525463"/>
                <a:gd name="connsiteX10" fmla="*/ 3878234 w 4271086"/>
                <a:gd name="connsiteY10" fmla="*/ 1870766 h 3525463"/>
                <a:gd name="connsiteX11" fmla="*/ 2830484 w 4271086"/>
                <a:gd name="connsiteY11" fmla="*/ 1851716 h 3525463"/>
                <a:gd name="connsiteX12" fmla="*/ 2592360 w 4271086"/>
                <a:gd name="connsiteY12" fmla="*/ 2299392 h 3525463"/>
                <a:gd name="connsiteX13" fmla="*/ 2249460 w 4271086"/>
                <a:gd name="connsiteY13" fmla="*/ 2194616 h 3525463"/>
                <a:gd name="connsiteX14" fmla="*/ 2297084 w 4271086"/>
                <a:gd name="connsiteY14" fmla="*/ 2689916 h 3525463"/>
                <a:gd name="connsiteX15" fmla="*/ 2097060 w 4271086"/>
                <a:gd name="connsiteY15" fmla="*/ 2708966 h 3525463"/>
                <a:gd name="connsiteX16" fmla="*/ 1849408 w 4271086"/>
                <a:gd name="connsiteY16" fmla="*/ 2937566 h 3525463"/>
                <a:gd name="connsiteX17" fmla="*/ 1601760 w 4271086"/>
                <a:gd name="connsiteY17" fmla="*/ 2861366 h 3525463"/>
                <a:gd name="connsiteX18" fmla="*/ 1439834 w 4271086"/>
                <a:gd name="connsiteY18" fmla="*/ 3270940 h 3525463"/>
                <a:gd name="connsiteX19" fmla="*/ 1182660 w 4271086"/>
                <a:gd name="connsiteY19" fmla="*/ 3337616 h 3525463"/>
                <a:gd name="connsiteX20" fmla="*/ 1077884 w 4271086"/>
                <a:gd name="connsiteY20" fmla="*/ 3518592 h 3525463"/>
                <a:gd name="connsiteX21" fmla="*/ 106334 w 4271086"/>
                <a:gd name="connsiteY21" fmla="*/ 3070916 h 3525463"/>
                <a:gd name="connsiteX22" fmla="*/ 15662 w 4271086"/>
                <a:gd name="connsiteY22" fmla="*/ 2736040 h 3525463"/>
                <a:gd name="connsiteX23" fmla="*/ 0 w 4271086"/>
                <a:gd name="connsiteY23" fmla="*/ 2642338 h 3525463"/>
                <a:gd name="connsiteX24" fmla="*/ 30518 w 4271086"/>
                <a:gd name="connsiteY24" fmla="*/ 2623316 h 3525463"/>
                <a:gd name="connsiteX25" fmla="*/ 74584 w 4271086"/>
                <a:gd name="connsiteY25" fmla="*/ 2613716 h 3525463"/>
                <a:gd name="connsiteX26" fmla="*/ 366684 w 4271086"/>
                <a:gd name="connsiteY26" fmla="*/ 2943916 h 3525463"/>
                <a:gd name="connsiteX27" fmla="*/ 849284 w 4271086"/>
                <a:gd name="connsiteY27" fmla="*/ 2969316 h 3525463"/>
                <a:gd name="connsiteX28" fmla="*/ 950884 w 4271086"/>
                <a:gd name="connsiteY28" fmla="*/ 2778816 h 3525463"/>
                <a:gd name="connsiteX29" fmla="*/ 1255684 w 4271086"/>
                <a:gd name="connsiteY29" fmla="*/ 2778816 h 3525463"/>
                <a:gd name="connsiteX30" fmla="*/ 1293784 w 4271086"/>
                <a:gd name="connsiteY30" fmla="*/ 2499416 h 3525463"/>
                <a:gd name="connsiteX31" fmla="*/ 1649384 w 4271086"/>
                <a:gd name="connsiteY31" fmla="*/ 2435916 h 3525463"/>
                <a:gd name="connsiteX32" fmla="*/ 1674784 w 4271086"/>
                <a:gd name="connsiteY32" fmla="*/ 2042216 h 3525463"/>
                <a:gd name="connsiteX33" fmla="*/ 1801784 w 4271086"/>
                <a:gd name="connsiteY33" fmla="*/ 2004116 h 3525463"/>
                <a:gd name="connsiteX34" fmla="*/ 1941484 w 4271086"/>
                <a:gd name="connsiteY34" fmla="*/ 2270816 h 3525463"/>
                <a:gd name="connsiteX35" fmla="*/ 2081184 w 4271086"/>
                <a:gd name="connsiteY35" fmla="*/ 1966016 h 3525463"/>
                <a:gd name="connsiteX36" fmla="*/ 1763684 w 4271086"/>
                <a:gd name="connsiteY36" fmla="*/ 1508816 h 3525463"/>
                <a:gd name="connsiteX37" fmla="*/ 1763684 w 4271086"/>
                <a:gd name="connsiteY37" fmla="*/ 1254816 h 3525463"/>
                <a:gd name="connsiteX38" fmla="*/ 1649384 w 4271086"/>
                <a:gd name="connsiteY38" fmla="*/ 1089716 h 3525463"/>
                <a:gd name="connsiteX39" fmla="*/ 2170084 w 4271086"/>
                <a:gd name="connsiteY39" fmla="*/ 175316 h 3525463"/>
                <a:gd name="connsiteX40" fmla="*/ 2329132 w 4271086"/>
                <a:gd name="connsiteY40" fmla="*/ 29862 h 3525463"/>
                <a:gd name="connsiteX41" fmla="*/ 2374970 w 4271086"/>
                <a:gd name="connsiteY41" fmla="*/ 0 h 352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271086" h="3525463">
                  <a:moveTo>
                    <a:pt x="2374970" y="0"/>
                  </a:moveTo>
                  <a:lnTo>
                    <a:pt x="2380440" y="38876"/>
                  </a:lnTo>
                  <a:cubicBezTo>
                    <a:pt x="2442806" y="353916"/>
                    <a:pt x="2648616" y="98124"/>
                    <a:pt x="2706660" y="203892"/>
                  </a:cubicBezTo>
                  <a:cubicBezTo>
                    <a:pt x="2778096" y="334066"/>
                    <a:pt x="2654272" y="446780"/>
                    <a:pt x="2792384" y="499166"/>
                  </a:cubicBezTo>
                  <a:cubicBezTo>
                    <a:pt x="2930496" y="551552"/>
                    <a:pt x="3327372" y="465828"/>
                    <a:pt x="3535334" y="518216"/>
                  </a:cubicBezTo>
                  <a:cubicBezTo>
                    <a:pt x="3717300" y="564056"/>
                    <a:pt x="3899270" y="758176"/>
                    <a:pt x="4001474" y="803864"/>
                  </a:cubicBezTo>
                  <a:lnTo>
                    <a:pt x="4018458" y="808090"/>
                  </a:lnTo>
                  <a:lnTo>
                    <a:pt x="4017536" y="836708"/>
                  </a:lnTo>
                  <a:cubicBezTo>
                    <a:pt x="4015950" y="955970"/>
                    <a:pt x="4020316" y="1073842"/>
                    <a:pt x="4040160" y="1156392"/>
                  </a:cubicBezTo>
                  <a:cubicBezTo>
                    <a:pt x="4079846" y="1321492"/>
                    <a:pt x="4295746" y="1380228"/>
                    <a:pt x="4268760" y="1499292"/>
                  </a:cubicBezTo>
                  <a:cubicBezTo>
                    <a:pt x="4241772" y="1618352"/>
                    <a:pt x="4117946" y="1812028"/>
                    <a:pt x="3878234" y="1870766"/>
                  </a:cubicBezTo>
                  <a:cubicBezTo>
                    <a:pt x="3638522" y="1929504"/>
                    <a:pt x="3044796" y="1780280"/>
                    <a:pt x="2830484" y="1851716"/>
                  </a:cubicBezTo>
                  <a:cubicBezTo>
                    <a:pt x="2616172" y="1923152"/>
                    <a:pt x="2689196" y="2242240"/>
                    <a:pt x="2592360" y="2299392"/>
                  </a:cubicBezTo>
                  <a:cubicBezTo>
                    <a:pt x="2495522" y="2356540"/>
                    <a:pt x="2298672" y="2129528"/>
                    <a:pt x="2249460" y="2194616"/>
                  </a:cubicBezTo>
                  <a:cubicBezTo>
                    <a:pt x="2200248" y="2259704"/>
                    <a:pt x="2322484" y="2604192"/>
                    <a:pt x="2297084" y="2689916"/>
                  </a:cubicBezTo>
                  <a:cubicBezTo>
                    <a:pt x="2271684" y="2775640"/>
                    <a:pt x="2171672" y="2667692"/>
                    <a:pt x="2097060" y="2708966"/>
                  </a:cubicBezTo>
                  <a:cubicBezTo>
                    <a:pt x="2022448" y="2750240"/>
                    <a:pt x="1931960" y="2912166"/>
                    <a:pt x="1849408" y="2937566"/>
                  </a:cubicBezTo>
                  <a:cubicBezTo>
                    <a:pt x="1766860" y="2962966"/>
                    <a:pt x="1670020" y="2805804"/>
                    <a:pt x="1601760" y="2861366"/>
                  </a:cubicBezTo>
                  <a:cubicBezTo>
                    <a:pt x="1533496" y="2916928"/>
                    <a:pt x="1509684" y="3191566"/>
                    <a:pt x="1439834" y="3270940"/>
                  </a:cubicBezTo>
                  <a:cubicBezTo>
                    <a:pt x="1369984" y="3350316"/>
                    <a:pt x="1242984" y="3296340"/>
                    <a:pt x="1182660" y="3337616"/>
                  </a:cubicBezTo>
                  <a:cubicBezTo>
                    <a:pt x="1122334" y="3378892"/>
                    <a:pt x="1257272" y="3563040"/>
                    <a:pt x="1077884" y="3518592"/>
                  </a:cubicBezTo>
                  <a:cubicBezTo>
                    <a:pt x="898496" y="3474140"/>
                    <a:pt x="295248" y="3524940"/>
                    <a:pt x="106334" y="3070916"/>
                  </a:cubicBezTo>
                  <a:cubicBezTo>
                    <a:pt x="70912" y="2985786"/>
                    <a:pt x="40794" y="2870520"/>
                    <a:pt x="15662" y="2736040"/>
                  </a:cubicBezTo>
                  <a:lnTo>
                    <a:pt x="0" y="2642338"/>
                  </a:lnTo>
                  <a:lnTo>
                    <a:pt x="30518" y="2623316"/>
                  </a:lnTo>
                  <a:cubicBezTo>
                    <a:pt x="45810" y="2616462"/>
                    <a:pt x="60560" y="2612922"/>
                    <a:pt x="74584" y="2613716"/>
                  </a:cubicBezTo>
                  <a:cubicBezTo>
                    <a:pt x="186768" y="2620068"/>
                    <a:pt x="237568" y="2884648"/>
                    <a:pt x="366684" y="2943916"/>
                  </a:cubicBezTo>
                  <a:cubicBezTo>
                    <a:pt x="495800" y="3003184"/>
                    <a:pt x="751920" y="2996832"/>
                    <a:pt x="849284" y="2969316"/>
                  </a:cubicBezTo>
                  <a:cubicBezTo>
                    <a:pt x="946652" y="2941800"/>
                    <a:pt x="883152" y="2810568"/>
                    <a:pt x="950884" y="2778816"/>
                  </a:cubicBezTo>
                  <a:cubicBezTo>
                    <a:pt x="1018616" y="2747068"/>
                    <a:pt x="1198536" y="2825384"/>
                    <a:pt x="1255684" y="2778816"/>
                  </a:cubicBezTo>
                  <a:cubicBezTo>
                    <a:pt x="1312836" y="2732248"/>
                    <a:pt x="1228168" y="2556568"/>
                    <a:pt x="1293784" y="2499416"/>
                  </a:cubicBezTo>
                  <a:cubicBezTo>
                    <a:pt x="1359400" y="2442268"/>
                    <a:pt x="1585884" y="2512116"/>
                    <a:pt x="1649384" y="2435916"/>
                  </a:cubicBezTo>
                  <a:cubicBezTo>
                    <a:pt x="1712884" y="2359716"/>
                    <a:pt x="1649384" y="2114184"/>
                    <a:pt x="1674784" y="2042216"/>
                  </a:cubicBezTo>
                  <a:cubicBezTo>
                    <a:pt x="1700184" y="1970248"/>
                    <a:pt x="1757336" y="1966016"/>
                    <a:pt x="1801784" y="2004116"/>
                  </a:cubicBezTo>
                  <a:cubicBezTo>
                    <a:pt x="1846236" y="2042216"/>
                    <a:pt x="1894916" y="2277168"/>
                    <a:pt x="1941484" y="2270816"/>
                  </a:cubicBezTo>
                  <a:cubicBezTo>
                    <a:pt x="1988052" y="2264468"/>
                    <a:pt x="2110816" y="2093016"/>
                    <a:pt x="2081184" y="1966016"/>
                  </a:cubicBezTo>
                  <a:cubicBezTo>
                    <a:pt x="2051552" y="1839016"/>
                    <a:pt x="1816600" y="1627348"/>
                    <a:pt x="1763684" y="1508816"/>
                  </a:cubicBezTo>
                  <a:cubicBezTo>
                    <a:pt x="1710768" y="1390284"/>
                    <a:pt x="1782736" y="1324668"/>
                    <a:pt x="1763684" y="1254816"/>
                  </a:cubicBezTo>
                  <a:cubicBezTo>
                    <a:pt x="1744636" y="1184968"/>
                    <a:pt x="1581652" y="1269632"/>
                    <a:pt x="1649384" y="1089716"/>
                  </a:cubicBezTo>
                  <a:cubicBezTo>
                    <a:pt x="1717116" y="909800"/>
                    <a:pt x="1964768" y="418732"/>
                    <a:pt x="2170084" y="175316"/>
                  </a:cubicBezTo>
                  <a:cubicBezTo>
                    <a:pt x="2221412" y="114462"/>
                    <a:pt x="2274330" y="68822"/>
                    <a:pt x="2329132" y="29862"/>
                  </a:cubicBezTo>
                  <a:lnTo>
                    <a:pt x="2374970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A8E4759C-2A01-CF01-B3D2-88006FCDDE8E}"/>
                </a:ext>
              </a:extLst>
            </p:cNvPr>
            <p:cNvCxnSpPr>
              <a:cxnSpLocks/>
            </p:cNvCxnSpPr>
            <p:nvPr/>
          </p:nvCxnSpPr>
          <p:spPr>
            <a:xfrm>
              <a:off x="4596003" y="1421892"/>
              <a:ext cx="766572" cy="1287971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AF42860D-DB1B-232E-06EC-F73EF45B2A5F}"/>
              </a:ext>
            </a:extLst>
          </p:cNvPr>
          <p:cNvGrpSpPr/>
          <p:nvPr/>
        </p:nvGrpSpPr>
        <p:grpSpPr>
          <a:xfrm>
            <a:off x="3677275" y="3807460"/>
            <a:ext cx="2574934" cy="2593340"/>
            <a:chOff x="3677275" y="3807460"/>
            <a:chExt cx="2574934" cy="2593340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344887AD-C2E0-2D06-FDE4-7223BB44EA14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212A7C60-6EB6-6EF6-29E2-68C3515AB793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38ABDAE0-0DD2-6F88-057B-91571C1A6CC5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5B0DE61C-2F43-C33F-4CEC-8ED16DE67EE3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04596485-3C75-FA56-4F8D-390379C90A09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1D44696C-1BBC-A3C7-D85D-9B40E496232A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55695A6F-A801-4458-C1DC-7573E5B19CA7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3641366E-7BE9-3F4E-AEAF-381DFE7E70D7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0DED4106-1709-78AC-1BC0-D4AA1C84CCEF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2A678B1F-94EF-CEF9-F93D-7EA6BDC1BB64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EB8A7D06-7086-1C7F-B900-E9D3DB686160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4381C122-46AD-D84D-FE54-E6FAFB2D06F5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1B9710C6-00DF-F431-2F1A-566C13EDA6D8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CF309E8A-D4BA-5D07-5369-7CCBD17B6588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BE77B199-7E41-F86C-26CC-C4056BECDB1D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C0A0FD49-A8B3-84B0-E89D-92D740E1803F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E6BAD81D-7A39-AD3E-E5F8-4B014E7B9347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9D830528-B760-BDD6-383C-2CB70E074E99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6268BD52-B2CA-CF9D-CB4D-7ECBC88A4B0E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19039E99-3555-DF46-90D1-37713E3336FF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2A62DA47-363E-64EA-A58D-DFA69165D19B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6D2F282E-988A-4578-B151-897953AD84B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5FD6E25E-54D1-9E20-BFE0-D4B5F14384A7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D73F877D-2D1E-431F-B900-51AD390127F8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0A35E361-941F-30BA-41A4-12661F2CB61E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327B776A-6621-DB9A-E77C-FE89A7B17A33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EE88CF87-184A-2754-BB7A-2295F098035F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F7812FDA-5593-DD33-178A-06FFF9E06811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39AEFDB3-FBF1-A8DE-AE7F-1329CB5E70BA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7D1C0A93-DBFB-0E2D-140C-499BC8F992A0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42369158-F084-10E7-8507-E6DD2DB1B2C3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AF48EEC4-7C66-6497-9CEF-D89E7F9F088D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871957AC-3BB7-1904-D29A-C38EEF2A7BDA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4226C67F-9785-8450-F15F-9B858CBB9CB5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AA35F146-2302-5EB4-22A2-5C5770E03E63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EC298426-52F9-9200-8524-12E8A616D979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8BDA1A37-D9BA-E4F3-5CA8-BF4C99F5E789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BF87A4AF-FC42-B39E-D32A-5EB20D29449C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65F0A46B-D3A9-5D42-2C42-CABC5D7B0837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10E35425-2DCE-E455-80AF-E0F2D39C97C4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8B5F7A36-8EAA-31C1-0C33-FBEDAF1A726C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98A6893A-5BC4-C836-562B-B51AFC7455B6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4DA6B28D-8C24-4B7B-CEE9-14C5F553EC43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0A4F2AB6-6A83-33F7-D5CD-20838D40BB09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6DD6E252-3586-5756-5121-0460A51335E6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5D914AA9-F5C1-98F4-4653-552CADA711D4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693133B1-AE6A-E135-34CD-4161B63EA8F8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3D3D8E3B-CDC2-0CEE-8C0C-71374E769D67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FDA76023-5CB6-2DDE-E81E-ED235C937C98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3A03159E-59ED-4BCB-BBFC-41F312D315F7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03F642D4-BD53-2655-DEE6-3630ADD2597E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55857F30-6884-64FA-B6DC-FD9754A1AB9F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AF87050-4DD1-8D33-660E-CB9811515015}"/>
                </a:ext>
              </a:extLst>
            </p:cNvPr>
            <p:cNvSpPr/>
            <p:nvPr/>
          </p:nvSpPr>
          <p:spPr>
            <a:xfrm>
              <a:off x="3677275" y="3807460"/>
              <a:ext cx="1606058" cy="1048004"/>
            </a:xfrm>
            <a:custGeom>
              <a:avLst/>
              <a:gdLst>
                <a:gd name="connsiteX0" fmla="*/ 2374970 w 4271086"/>
                <a:gd name="connsiteY0" fmla="*/ 0 h 3525463"/>
                <a:gd name="connsiteX1" fmla="*/ 2380440 w 4271086"/>
                <a:gd name="connsiteY1" fmla="*/ 38876 h 3525463"/>
                <a:gd name="connsiteX2" fmla="*/ 2706660 w 4271086"/>
                <a:gd name="connsiteY2" fmla="*/ 203892 h 3525463"/>
                <a:gd name="connsiteX3" fmla="*/ 2792384 w 4271086"/>
                <a:gd name="connsiteY3" fmla="*/ 499166 h 3525463"/>
                <a:gd name="connsiteX4" fmla="*/ 3535334 w 4271086"/>
                <a:gd name="connsiteY4" fmla="*/ 518216 h 3525463"/>
                <a:gd name="connsiteX5" fmla="*/ 4001474 w 4271086"/>
                <a:gd name="connsiteY5" fmla="*/ 803864 h 3525463"/>
                <a:gd name="connsiteX6" fmla="*/ 4018458 w 4271086"/>
                <a:gd name="connsiteY6" fmla="*/ 808090 h 3525463"/>
                <a:gd name="connsiteX7" fmla="*/ 4017536 w 4271086"/>
                <a:gd name="connsiteY7" fmla="*/ 836708 h 3525463"/>
                <a:gd name="connsiteX8" fmla="*/ 4040160 w 4271086"/>
                <a:gd name="connsiteY8" fmla="*/ 1156392 h 3525463"/>
                <a:gd name="connsiteX9" fmla="*/ 4268760 w 4271086"/>
                <a:gd name="connsiteY9" fmla="*/ 1499292 h 3525463"/>
                <a:gd name="connsiteX10" fmla="*/ 3878234 w 4271086"/>
                <a:gd name="connsiteY10" fmla="*/ 1870766 h 3525463"/>
                <a:gd name="connsiteX11" fmla="*/ 2830484 w 4271086"/>
                <a:gd name="connsiteY11" fmla="*/ 1851716 h 3525463"/>
                <a:gd name="connsiteX12" fmla="*/ 2592360 w 4271086"/>
                <a:gd name="connsiteY12" fmla="*/ 2299392 h 3525463"/>
                <a:gd name="connsiteX13" fmla="*/ 2249460 w 4271086"/>
                <a:gd name="connsiteY13" fmla="*/ 2194616 h 3525463"/>
                <a:gd name="connsiteX14" fmla="*/ 2297084 w 4271086"/>
                <a:gd name="connsiteY14" fmla="*/ 2689916 h 3525463"/>
                <a:gd name="connsiteX15" fmla="*/ 2097060 w 4271086"/>
                <a:gd name="connsiteY15" fmla="*/ 2708966 h 3525463"/>
                <a:gd name="connsiteX16" fmla="*/ 1849408 w 4271086"/>
                <a:gd name="connsiteY16" fmla="*/ 2937566 h 3525463"/>
                <a:gd name="connsiteX17" fmla="*/ 1601760 w 4271086"/>
                <a:gd name="connsiteY17" fmla="*/ 2861366 h 3525463"/>
                <a:gd name="connsiteX18" fmla="*/ 1439834 w 4271086"/>
                <a:gd name="connsiteY18" fmla="*/ 3270940 h 3525463"/>
                <a:gd name="connsiteX19" fmla="*/ 1182660 w 4271086"/>
                <a:gd name="connsiteY19" fmla="*/ 3337616 h 3525463"/>
                <a:gd name="connsiteX20" fmla="*/ 1077884 w 4271086"/>
                <a:gd name="connsiteY20" fmla="*/ 3518592 h 3525463"/>
                <a:gd name="connsiteX21" fmla="*/ 106334 w 4271086"/>
                <a:gd name="connsiteY21" fmla="*/ 3070916 h 3525463"/>
                <a:gd name="connsiteX22" fmla="*/ 15662 w 4271086"/>
                <a:gd name="connsiteY22" fmla="*/ 2736040 h 3525463"/>
                <a:gd name="connsiteX23" fmla="*/ 0 w 4271086"/>
                <a:gd name="connsiteY23" fmla="*/ 2642338 h 3525463"/>
                <a:gd name="connsiteX24" fmla="*/ 30518 w 4271086"/>
                <a:gd name="connsiteY24" fmla="*/ 2623316 h 3525463"/>
                <a:gd name="connsiteX25" fmla="*/ 74584 w 4271086"/>
                <a:gd name="connsiteY25" fmla="*/ 2613716 h 3525463"/>
                <a:gd name="connsiteX26" fmla="*/ 366684 w 4271086"/>
                <a:gd name="connsiteY26" fmla="*/ 2943916 h 3525463"/>
                <a:gd name="connsiteX27" fmla="*/ 849284 w 4271086"/>
                <a:gd name="connsiteY27" fmla="*/ 2969316 h 3525463"/>
                <a:gd name="connsiteX28" fmla="*/ 950884 w 4271086"/>
                <a:gd name="connsiteY28" fmla="*/ 2778816 h 3525463"/>
                <a:gd name="connsiteX29" fmla="*/ 1255684 w 4271086"/>
                <a:gd name="connsiteY29" fmla="*/ 2778816 h 3525463"/>
                <a:gd name="connsiteX30" fmla="*/ 1293784 w 4271086"/>
                <a:gd name="connsiteY30" fmla="*/ 2499416 h 3525463"/>
                <a:gd name="connsiteX31" fmla="*/ 1649384 w 4271086"/>
                <a:gd name="connsiteY31" fmla="*/ 2435916 h 3525463"/>
                <a:gd name="connsiteX32" fmla="*/ 1674784 w 4271086"/>
                <a:gd name="connsiteY32" fmla="*/ 2042216 h 3525463"/>
                <a:gd name="connsiteX33" fmla="*/ 1801784 w 4271086"/>
                <a:gd name="connsiteY33" fmla="*/ 2004116 h 3525463"/>
                <a:gd name="connsiteX34" fmla="*/ 1941484 w 4271086"/>
                <a:gd name="connsiteY34" fmla="*/ 2270816 h 3525463"/>
                <a:gd name="connsiteX35" fmla="*/ 2081184 w 4271086"/>
                <a:gd name="connsiteY35" fmla="*/ 1966016 h 3525463"/>
                <a:gd name="connsiteX36" fmla="*/ 1763684 w 4271086"/>
                <a:gd name="connsiteY36" fmla="*/ 1508816 h 3525463"/>
                <a:gd name="connsiteX37" fmla="*/ 1763684 w 4271086"/>
                <a:gd name="connsiteY37" fmla="*/ 1254816 h 3525463"/>
                <a:gd name="connsiteX38" fmla="*/ 1649384 w 4271086"/>
                <a:gd name="connsiteY38" fmla="*/ 1089716 h 3525463"/>
                <a:gd name="connsiteX39" fmla="*/ 2170084 w 4271086"/>
                <a:gd name="connsiteY39" fmla="*/ 175316 h 3525463"/>
                <a:gd name="connsiteX40" fmla="*/ 2329132 w 4271086"/>
                <a:gd name="connsiteY40" fmla="*/ 29862 h 3525463"/>
                <a:gd name="connsiteX41" fmla="*/ 2374970 w 4271086"/>
                <a:gd name="connsiteY41" fmla="*/ 0 h 352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271086" h="3525463">
                  <a:moveTo>
                    <a:pt x="2374970" y="0"/>
                  </a:moveTo>
                  <a:lnTo>
                    <a:pt x="2380440" y="38876"/>
                  </a:lnTo>
                  <a:cubicBezTo>
                    <a:pt x="2442806" y="353916"/>
                    <a:pt x="2648616" y="98124"/>
                    <a:pt x="2706660" y="203892"/>
                  </a:cubicBezTo>
                  <a:cubicBezTo>
                    <a:pt x="2778096" y="334066"/>
                    <a:pt x="2654272" y="446780"/>
                    <a:pt x="2792384" y="499166"/>
                  </a:cubicBezTo>
                  <a:cubicBezTo>
                    <a:pt x="2930496" y="551552"/>
                    <a:pt x="3327372" y="465828"/>
                    <a:pt x="3535334" y="518216"/>
                  </a:cubicBezTo>
                  <a:cubicBezTo>
                    <a:pt x="3717300" y="564056"/>
                    <a:pt x="3899270" y="758176"/>
                    <a:pt x="4001474" y="803864"/>
                  </a:cubicBezTo>
                  <a:lnTo>
                    <a:pt x="4018458" y="808090"/>
                  </a:lnTo>
                  <a:lnTo>
                    <a:pt x="4017536" y="836708"/>
                  </a:lnTo>
                  <a:cubicBezTo>
                    <a:pt x="4015950" y="955970"/>
                    <a:pt x="4020316" y="1073842"/>
                    <a:pt x="4040160" y="1156392"/>
                  </a:cubicBezTo>
                  <a:cubicBezTo>
                    <a:pt x="4079846" y="1321492"/>
                    <a:pt x="4295746" y="1380228"/>
                    <a:pt x="4268760" y="1499292"/>
                  </a:cubicBezTo>
                  <a:cubicBezTo>
                    <a:pt x="4241772" y="1618352"/>
                    <a:pt x="4117946" y="1812028"/>
                    <a:pt x="3878234" y="1870766"/>
                  </a:cubicBezTo>
                  <a:cubicBezTo>
                    <a:pt x="3638522" y="1929504"/>
                    <a:pt x="3044796" y="1780280"/>
                    <a:pt x="2830484" y="1851716"/>
                  </a:cubicBezTo>
                  <a:cubicBezTo>
                    <a:pt x="2616172" y="1923152"/>
                    <a:pt x="2689196" y="2242240"/>
                    <a:pt x="2592360" y="2299392"/>
                  </a:cubicBezTo>
                  <a:cubicBezTo>
                    <a:pt x="2495522" y="2356540"/>
                    <a:pt x="2298672" y="2129528"/>
                    <a:pt x="2249460" y="2194616"/>
                  </a:cubicBezTo>
                  <a:cubicBezTo>
                    <a:pt x="2200248" y="2259704"/>
                    <a:pt x="2322484" y="2604192"/>
                    <a:pt x="2297084" y="2689916"/>
                  </a:cubicBezTo>
                  <a:cubicBezTo>
                    <a:pt x="2271684" y="2775640"/>
                    <a:pt x="2171672" y="2667692"/>
                    <a:pt x="2097060" y="2708966"/>
                  </a:cubicBezTo>
                  <a:cubicBezTo>
                    <a:pt x="2022448" y="2750240"/>
                    <a:pt x="1931960" y="2912166"/>
                    <a:pt x="1849408" y="2937566"/>
                  </a:cubicBezTo>
                  <a:cubicBezTo>
                    <a:pt x="1766860" y="2962966"/>
                    <a:pt x="1670020" y="2805804"/>
                    <a:pt x="1601760" y="2861366"/>
                  </a:cubicBezTo>
                  <a:cubicBezTo>
                    <a:pt x="1533496" y="2916928"/>
                    <a:pt x="1509684" y="3191566"/>
                    <a:pt x="1439834" y="3270940"/>
                  </a:cubicBezTo>
                  <a:cubicBezTo>
                    <a:pt x="1369984" y="3350316"/>
                    <a:pt x="1242984" y="3296340"/>
                    <a:pt x="1182660" y="3337616"/>
                  </a:cubicBezTo>
                  <a:cubicBezTo>
                    <a:pt x="1122334" y="3378892"/>
                    <a:pt x="1257272" y="3563040"/>
                    <a:pt x="1077884" y="3518592"/>
                  </a:cubicBezTo>
                  <a:cubicBezTo>
                    <a:pt x="898496" y="3474140"/>
                    <a:pt x="295248" y="3524940"/>
                    <a:pt x="106334" y="3070916"/>
                  </a:cubicBezTo>
                  <a:cubicBezTo>
                    <a:pt x="70912" y="2985786"/>
                    <a:pt x="40794" y="2870520"/>
                    <a:pt x="15662" y="2736040"/>
                  </a:cubicBezTo>
                  <a:lnTo>
                    <a:pt x="0" y="2642338"/>
                  </a:lnTo>
                  <a:lnTo>
                    <a:pt x="30518" y="2623316"/>
                  </a:lnTo>
                  <a:cubicBezTo>
                    <a:pt x="45810" y="2616462"/>
                    <a:pt x="60560" y="2612922"/>
                    <a:pt x="74584" y="2613716"/>
                  </a:cubicBezTo>
                  <a:cubicBezTo>
                    <a:pt x="186768" y="2620068"/>
                    <a:pt x="237568" y="2884648"/>
                    <a:pt x="366684" y="2943916"/>
                  </a:cubicBezTo>
                  <a:cubicBezTo>
                    <a:pt x="495800" y="3003184"/>
                    <a:pt x="751920" y="2996832"/>
                    <a:pt x="849284" y="2969316"/>
                  </a:cubicBezTo>
                  <a:cubicBezTo>
                    <a:pt x="946652" y="2941800"/>
                    <a:pt x="883152" y="2810568"/>
                    <a:pt x="950884" y="2778816"/>
                  </a:cubicBezTo>
                  <a:cubicBezTo>
                    <a:pt x="1018616" y="2747068"/>
                    <a:pt x="1198536" y="2825384"/>
                    <a:pt x="1255684" y="2778816"/>
                  </a:cubicBezTo>
                  <a:cubicBezTo>
                    <a:pt x="1312836" y="2732248"/>
                    <a:pt x="1228168" y="2556568"/>
                    <a:pt x="1293784" y="2499416"/>
                  </a:cubicBezTo>
                  <a:cubicBezTo>
                    <a:pt x="1359400" y="2442268"/>
                    <a:pt x="1585884" y="2512116"/>
                    <a:pt x="1649384" y="2435916"/>
                  </a:cubicBezTo>
                  <a:cubicBezTo>
                    <a:pt x="1712884" y="2359716"/>
                    <a:pt x="1649384" y="2114184"/>
                    <a:pt x="1674784" y="2042216"/>
                  </a:cubicBezTo>
                  <a:cubicBezTo>
                    <a:pt x="1700184" y="1970248"/>
                    <a:pt x="1757336" y="1966016"/>
                    <a:pt x="1801784" y="2004116"/>
                  </a:cubicBezTo>
                  <a:cubicBezTo>
                    <a:pt x="1846236" y="2042216"/>
                    <a:pt x="1894916" y="2277168"/>
                    <a:pt x="1941484" y="2270816"/>
                  </a:cubicBezTo>
                  <a:cubicBezTo>
                    <a:pt x="1988052" y="2264468"/>
                    <a:pt x="2110816" y="2093016"/>
                    <a:pt x="2081184" y="1966016"/>
                  </a:cubicBezTo>
                  <a:cubicBezTo>
                    <a:pt x="2051552" y="1839016"/>
                    <a:pt x="1816600" y="1627348"/>
                    <a:pt x="1763684" y="1508816"/>
                  </a:cubicBezTo>
                  <a:cubicBezTo>
                    <a:pt x="1710768" y="1390284"/>
                    <a:pt x="1782736" y="1324668"/>
                    <a:pt x="1763684" y="1254816"/>
                  </a:cubicBezTo>
                  <a:cubicBezTo>
                    <a:pt x="1744636" y="1184968"/>
                    <a:pt x="1581652" y="1269632"/>
                    <a:pt x="1649384" y="1089716"/>
                  </a:cubicBezTo>
                  <a:cubicBezTo>
                    <a:pt x="1717116" y="909800"/>
                    <a:pt x="1964768" y="418732"/>
                    <a:pt x="2170084" y="175316"/>
                  </a:cubicBezTo>
                  <a:cubicBezTo>
                    <a:pt x="2221412" y="114462"/>
                    <a:pt x="2274330" y="68822"/>
                    <a:pt x="2329132" y="29862"/>
                  </a:cubicBezTo>
                  <a:lnTo>
                    <a:pt x="2374970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592D4A31-E96D-2E01-43E4-39478BDB052C}"/>
                </a:ext>
              </a:extLst>
            </p:cNvPr>
            <p:cNvCxnSpPr>
              <a:cxnSpLocks/>
            </p:cNvCxnSpPr>
            <p:nvPr/>
          </p:nvCxnSpPr>
          <p:spPr>
            <a:xfrm>
              <a:off x="4596003" y="4363212"/>
              <a:ext cx="780860" cy="1299401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5361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91797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pptx335_日本地図から見た福井県の場所イラスト</dc:title>
  <dc:subject>pptx335_日本地図から見た福井県の場所イラスト</dc:subject>
  <dc:creator>でじけろお</dc:creator>
  <cp:revision>1</cp:revision>
  <dcterms:created xsi:type="dcterms:W3CDTF">2018-05-20T00:31:01Z</dcterms:created>
  <dcterms:modified xsi:type="dcterms:W3CDTF">2025-12-14T01:16:50Z</dcterms:modified>
  <cp:version>1</cp:version>
</cp:coreProperties>
</file>